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60"/>
  </p:notesMasterIdLst>
  <p:handoutMasterIdLst>
    <p:handoutMasterId r:id="rId61"/>
  </p:handoutMasterIdLst>
  <p:sldIdLst>
    <p:sldId id="256" r:id="rId5"/>
    <p:sldId id="262" r:id="rId6"/>
    <p:sldId id="270" r:id="rId7"/>
    <p:sldId id="265" r:id="rId8"/>
    <p:sldId id="263" r:id="rId9"/>
    <p:sldId id="269" r:id="rId10"/>
    <p:sldId id="274" r:id="rId11"/>
    <p:sldId id="266" r:id="rId12"/>
    <p:sldId id="271" r:id="rId13"/>
    <p:sldId id="268" r:id="rId14"/>
    <p:sldId id="267" r:id="rId15"/>
    <p:sldId id="272" r:id="rId16"/>
    <p:sldId id="273" r:id="rId17"/>
    <p:sldId id="264" r:id="rId18"/>
    <p:sldId id="275" r:id="rId19"/>
    <p:sldId id="276" r:id="rId20"/>
    <p:sldId id="277" r:id="rId21"/>
    <p:sldId id="278" r:id="rId22"/>
    <p:sldId id="279" r:id="rId23"/>
    <p:sldId id="281" r:id="rId24"/>
    <p:sldId id="258" r:id="rId25"/>
    <p:sldId id="582" r:id="rId26"/>
    <p:sldId id="583" r:id="rId27"/>
    <p:sldId id="584" r:id="rId28"/>
    <p:sldId id="585" r:id="rId29"/>
    <p:sldId id="560" r:id="rId30"/>
    <p:sldId id="586" r:id="rId31"/>
    <p:sldId id="662" r:id="rId32"/>
    <p:sldId id="280" r:id="rId33"/>
    <p:sldId id="587" r:id="rId34"/>
    <p:sldId id="663" r:id="rId35"/>
    <p:sldId id="664" r:id="rId36"/>
    <p:sldId id="666" r:id="rId37"/>
    <p:sldId id="667" r:id="rId38"/>
    <p:sldId id="669" r:id="rId39"/>
    <p:sldId id="670" r:id="rId40"/>
    <p:sldId id="665" r:id="rId41"/>
    <p:sldId id="668" r:id="rId42"/>
    <p:sldId id="671" r:id="rId43"/>
    <p:sldId id="672" r:id="rId44"/>
    <p:sldId id="673" r:id="rId45"/>
    <p:sldId id="675" r:id="rId46"/>
    <p:sldId id="674" r:id="rId47"/>
    <p:sldId id="678" r:id="rId48"/>
    <p:sldId id="679" r:id="rId49"/>
    <p:sldId id="680" r:id="rId50"/>
    <p:sldId id="683" r:id="rId51"/>
    <p:sldId id="684" r:id="rId52"/>
    <p:sldId id="685" r:id="rId53"/>
    <p:sldId id="686" r:id="rId54"/>
    <p:sldId id="687" r:id="rId55"/>
    <p:sldId id="689" r:id="rId56"/>
    <p:sldId id="690" r:id="rId57"/>
    <p:sldId id="691" r:id="rId58"/>
    <p:sldId id="260" r:id="rId5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4849DE-37F5-4304-BD35-86C641C6824B}" v="2" dt="2023-09-24T19:33:37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2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Улитин Иван" userId="42d996a27954101f" providerId="Windows Live" clId="Web-{082DF3EF-1681-4F4D-92CB-EB34CB6D6347}"/>
    <pc:docChg chg="modSld">
      <pc:chgData name="Улитин Иван" userId="42d996a27954101f" providerId="Windows Live" clId="Web-{082DF3EF-1681-4F4D-92CB-EB34CB6D6347}" dt="2023-09-21T18:36:59.088" v="7" actId="20577"/>
      <pc:docMkLst>
        <pc:docMk/>
      </pc:docMkLst>
      <pc:sldChg chg="modSp">
        <pc:chgData name="Улитин Иван" userId="42d996a27954101f" providerId="Windows Live" clId="Web-{082DF3EF-1681-4F4D-92CB-EB34CB6D6347}" dt="2023-09-21T18:36:59.088" v="7" actId="20577"/>
        <pc:sldMkLst>
          <pc:docMk/>
          <pc:sldMk cId="3198315474" sldId="269"/>
        </pc:sldMkLst>
        <pc:spChg chg="mod">
          <ac:chgData name="Улитин Иван" userId="42d996a27954101f" providerId="Windows Live" clId="Web-{082DF3EF-1681-4F4D-92CB-EB34CB6D6347}" dt="2023-09-21T18:36:59.088" v="7" actId="20577"/>
          <ac:spMkLst>
            <pc:docMk/>
            <pc:sldMk cId="3198315474" sldId="269"/>
            <ac:spMk id="2" creationId="{9EE5ECAB-C460-D8AA-F62D-1A416579EC2B}"/>
          </ac:spMkLst>
        </pc:spChg>
      </pc:sldChg>
      <pc:sldChg chg="modSp">
        <pc:chgData name="Улитин Иван" userId="42d996a27954101f" providerId="Windows Live" clId="Web-{082DF3EF-1681-4F4D-92CB-EB34CB6D6347}" dt="2023-09-21T18:36:46.572" v="1" actId="20577"/>
        <pc:sldMkLst>
          <pc:docMk/>
          <pc:sldMk cId="2159219698" sldId="274"/>
        </pc:sldMkLst>
        <pc:spChg chg="mod">
          <ac:chgData name="Улитин Иван" userId="42d996a27954101f" providerId="Windows Live" clId="Web-{082DF3EF-1681-4F4D-92CB-EB34CB6D6347}" dt="2023-09-21T18:36:46.572" v="1" actId="20577"/>
          <ac:spMkLst>
            <pc:docMk/>
            <pc:sldMk cId="2159219698" sldId="274"/>
            <ac:spMk id="2" creationId="{CD1ECC42-0B10-4240-A72C-12114DF68AAC}"/>
          </ac:spMkLst>
        </pc:spChg>
      </pc:sldChg>
    </pc:docChg>
  </pc:docChgLst>
  <pc:docChgLst>
    <pc:chgData name="Улитин Иван" userId="42d996a27954101f" providerId="Windows Live" clId="Web-{EBDF2685-DF9B-4667-9D4F-59D8AE918F3F}"/>
    <pc:docChg chg="modSld">
      <pc:chgData name="Улитин Иван" userId="42d996a27954101f" providerId="Windows Live" clId="Web-{EBDF2685-DF9B-4667-9D4F-59D8AE918F3F}" dt="2023-09-20T18:10:24.408" v="7" actId="20577"/>
      <pc:docMkLst>
        <pc:docMk/>
      </pc:docMkLst>
      <pc:sldChg chg="modSp">
        <pc:chgData name="Улитин Иван" userId="42d996a27954101f" providerId="Windows Live" clId="Web-{EBDF2685-DF9B-4667-9D4F-59D8AE918F3F}" dt="2023-09-20T18:10:24.408" v="7" actId="20577"/>
        <pc:sldMkLst>
          <pc:docMk/>
          <pc:sldMk cId="2054797733" sldId="263"/>
        </pc:sldMkLst>
        <pc:spChg chg="mod">
          <ac:chgData name="Улитин Иван" userId="42d996a27954101f" providerId="Windows Live" clId="Web-{EBDF2685-DF9B-4667-9D4F-59D8AE918F3F}" dt="2023-09-20T18:10:24.408" v="7" actId="20577"/>
          <ac:spMkLst>
            <pc:docMk/>
            <pc:sldMk cId="2054797733" sldId="263"/>
            <ac:spMk id="2" creationId="{921633EB-7DCB-4DDC-80AF-C885A3EE1245}"/>
          </ac:spMkLst>
        </pc:spChg>
      </pc:sldChg>
    </pc:docChg>
  </pc:docChgLst>
  <pc:docChgLst>
    <pc:chgData name="Марина Барулина" userId="3f69187e786b41da" providerId="LiveId" clId="{1D090516-076B-4A4A-A05C-026289ED9167}"/>
    <pc:docChg chg="undo redo custSel addSld delSld modSld sldOrd">
      <pc:chgData name="Марина Барулина" userId="3f69187e786b41da" providerId="LiveId" clId="{1D090516-076B-4A4A-A05C-026289ED9167}" dt="2023-09-22T07:27:14.749" v="4547" actId="208"/>
      <pc:docMkLst>
        <pc:docMk/>
      </pc:docMkLst>
      <pc:sldChg chg="modSp mod">
        <pc:chgData name="Марина Барулина" userId="3f69187e786b41da" providerId="LiveId" clId="{1D090516-076B-4A4A-A05C-026289ED9167}" dt="2023-09-21T04:56:39.522" v="512" actId="1036"/>
        <pc:sldMkLst>
          <pc:docMk/>
          <pc:sldMk cId="1487700712" sldId="256"/>
        </pc:sldMkLst>
        <pc:spChg chg="mod">
          <ac:chgData name="Марина Барулина" userId="3f69187e786b41da" providerId="LiveId" clId="{1D090516-076B-4A4A-A05C-026289ED9167}" dt="2023-09-21T04:56:39.522" v="512" actId="1036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Марина Барулина" userId="3f69187e786b41da" providerId="LiveId" clId="{1D090516-076B-4A4A-A05C-026289ED9167}" dt="2023-09-21T04:56:29.816" v="485" actId="1036"/>
          <ac:spMkLst>
            <pc:docMk/>
            <pc:sldMk cId="1487700712" sldId="256"/>
            <ac:spMk id="3" creationId="{48B6CF59-4E5B-494D-A2F7-97ADD01E6497}"/>
          </ac:spMkLst>
        </pc:spChg>
        <pc:picChg chg="mod">
          <ac:chgData name="Марина Барулина" userId="3f69187e786b41da" providerId="LiveId" clId="{1D090516-076B-4A4A-A05C-026289ED9167}" dt="2023-09-21T04:56:18.029" v="463" actId="1076"/>
          <ac:picMkLst>
            <pc:docMk/>
            <pc:sldMk cId="1487700712" sldId="256"/>
            <ac:picMk id="7" creationId="{3840F91C-EDD0-4D4E-A4AB-E6C77856C88C}"/>
          </ac:picMkLst>
        </pc:picChg>
      </pc:sldChg>
      <pc:sldChg chg="modSp mod ord">
        <pc:chgData name="Марина Барулина" userId="3f69187e786b41da" providerId="LiveId" clId="{1D090516-076B-4A4A-A05C-026289ED9167}" dt="2023-09-21T09:16:20.173" v="1128" actId="20577"/>
        <pc:sldMkLst>
          <pc:docMk/>
          <pc:sldMk cId="497607547" sldId="258"/>
        </pc:sldMkLst>
        <pc:spChg chg="mod">
          <ac:chgData name="Марина Барулина" userId="3f69187e786b41da" providerId="LiveId" clId="{1D090516-076B-4A4A-A05C-026289ED9167}" dt="2023-09-21T09:16:20.173" v="1128" actId="20577"/>
          <ac:spMkLst>
            <pc:docMk/>
            <pc:sldMk cId="497607547" sldId="258"/>
            <ac:spMk id="2" creationId="{921633EB-7DCB-4DDC-80AF-C885A3EE1245}"/>
          </ac:spMkLst>
        </pc:spChg>
      </pc:sldChg>
      <pc:sldChg chg="del">
        <pc:chgData name="Марина Барулина" userId="3f69187e786b41da" providerId="LiveId" clId="{1D090516-076B-4A4A-A05C-026289ED9167}" dt="2023-09-21T19:46:23.149" v="3388" actId="47"/>
        <pc:sldMkLst>
          <pc:docMk/>
          <pc:sldMk cId="4209322005" sldId="259"/>
        </pc:sldMkLst>
      </pc:sldChg>
      <pc:sldChg chg="del">
        <pc:chgData name="Марина Барулина" userId="3f69187e786b41da" providerId="LiveId" clId="{1D090516-076B-4A4A-A05C-026289ED9167}" dt="2023-09-21T19:46:25.098" v="3389" actId="47"/>
        <pc:sldMkLst>
          <pc:docMk/>
          <pc:sldMk cId="1703342593" sldId="261"/>
        </pc:sldMkLst>
      </pc:sldChg>
      <pc:sldChg chg="modSp mod">
        <pc:chgData name="Марина Барулина" userId="3f69187e786b41da" providerId="LiveId" clId="{1D090516-076B-4A4A-A05C-026289ED9167}" dt="2023-09-21T04:46:10.829" v="236" actId="255"/>
        <pc:sldMkLst>
          <pc:docMk/>
          <pc:sldMk cId="2543020653" sldId="262"/>
        </pc:sldMkLst>
        <pc:spChg chg="mod">
          <ac:chgData name="Марина Барулина" userId="3f69187e786b41da" providerId="LiveId" clId="{1D090516-076B-4A4A-A05C-026289ED9167}" dt="2023-09-20T17:35:51.682" v="14" actId="20577"/>
          <ac:spMkLst>
            <pc:docMk/>
            <pc:sldMk cId="2543020653" sldId="262"/>
            <ac:spMk id="6" creationId="{BB41A4A0-B1F6-F506-7FAD-8FC965A3EE78}"/>
          </ac:spMkLst>
        </pc:spChg>
        <pc:graphicFrameChg chg="mod">
          <ac:chgData name="Марина Барулина" userId="3f69187e786b41da" providerId="LiveId" clId="{1D090516-076B-4A4A-A05C-026289ED9167}" dt="2023-09-21T04:46:10.829" v="236" actId="255"/>
          <ac:graphicFrameMkLst>
            <pc:docMk/>
            <pc:sldMk cId="2543020653" sldId="262"/>
            <ac:graphicFrameMk id="10" creationId="{4844054A-685C-95F4-932A-826C621E42C0}"/>
          </ac:graphicFrameMkLst>
        </pc:graphicFrameChg>
      </pc:sldChg>
      <pc:sldChg chg="addSp delSp modSp new mod">
        <pc:chgData name="Марина Барулина" userId="3f69187e786b41da" providerId="LiveId" clId="{1D090516-076B-4A4A-A05C-026289ED9167}" dt="2023-09-20T17:37:40.396" v="32" actId="1076"/>
        <pc:sldMkLst>
          <pc:docMk/>
          <pc:sldMk cId="1229745157" sldId="266"/>
        </pc:sldMkLst>
        <pc:spChg chg="mod">
          <ac:chgData name="Марина Барулина" userId="3f69187e786b41da" providerId="LiveId" clId="{1D090516-076B-4A4A-A05C-026289ED9167}" dt="2023-09-20T17:36:58.336" v="21" actId="20577"/>
          <ac:spMkLst>
            <pc:docMk/>
            <pc:sldMk cId="1229745157" sldId="266"/>
            <ac:spMk id="2" creationId="{50CFCC01-F6E0-82BD-F983-AECBFB399103}"/>
          </ac:spMkLst>
        </pc:spChg>
        <pc:spChg chg="del mod">
          <ac:chgData name="Марина Барулина" userId="3f69187e786b41da" providerId="LiveId" clId="{1D090516-076B-4A4A-A05C-026289ED9167}" dt="2023-09-20T17:37:02.081" v="23" actId="478"/>
          <ac:spMkLst>
            <pc:docMk/>
            <pc:sldMk cId="1229745157" sldId="266"/>
            <ac:spMk id="3" creationId="{420E9B7C-EA29-83DF-6467-9288E92B3BA7}"/>
          </ac:spMkLst>
        </pc:spChg>
        <pc:spChg chg="del">
          <ac:chgData name="Марина Барулина" userId="3f69187e786b41da" providerId="LiveId" clId="{1D090516-076B-4A4A-A05C-026289ED9167}" dt="2023-09-20T17:37:03.062" v="24" actId="478"/>
          <ac:spMkLst>
            <pc:docMk/>
            <pc:sldMk cId="1229745157" sldId="266"/>
            <ac:spMk id="4" creationId="{CD1C90C4-4103-01E7-BBC5-1CCDA4234318}"/>
          </ac:spMkLst>
        </pc:spChg>
        <pc:spChg chg="add mod">
          <ac:chgData name="Марина Барулина" userId="3f69187e786b41da" providerId="LiveId" clId="{1D090516-076B-4A4A-A05C-026289ED9167}" dt="2023-09-20T17:37:40.396" v="32" actId="1076"/>
          <ac:spMkLst>
            <pc:docMk/>
            <pc:sldMk cId="1229745157" sldId="266"/>
            <ac:spMk id="8" creationId="{DA963D7C-F6F2-56EA-0853-BC724A6E153F}"/>
          </ac:spMkLst>
        </pc:spChg>
        <pc:picChg chg="add mod">
          <ac:chgData name="Марина Барулина" userId="3f69187e786b41da" providerId="LiveId" clId="{1D090516-076B-4A4A-A05C-026289ED9167}" dt="2023-09-20T17:37:30.652" v="31" actId="1076"/>
          <ac:picMkLst>
            <pc:docMk/>
            <pc:sldMk cId="1229745157" sldId="266"/>
            <ac:picMk id="6" creationId="{7871F644-5D05-64D5-4196-4B29A5A14EA8}"/>
          </ac:picMkLst>
        </pc:picChg>
      </pc:sldChg>
      <pc:sldChg chg="addSp delSp modSp new mod setBg setClrOvrMap">
        <pc:chgData name="Марина Барулина" userId="3f69187e786b41da" providerId="LiveId" clId="{1D090516-076B-4A4A-A05C-026289ED9167}" dt="2023-09-20T19:03:56.379" v="235" actId="20577"/>
        <pc:sldMkLst>
          <pc:docMk/>
          <pc:sldMk cId="3181844242" sldId="267"/>
        </pc:sldMkLst>
        <pc:spChg chg="del">
          <ac:chgData name="Марина Барулина" userId="3f69187e786b41da" providerId="LiveId" clId="{1D090516-076B-4A4A-A05C-026289ED9167}" dt="2023-09-20T18:47:06.784" v="36" actId="478"/>
          <ac:spMkLst>
            <pc:docMk/>
            <pc:sldMk cId="3181844242" sldId="267"/>
            <ac:spMk id="2" creationId="{FBF8AA48-C83B-8348-1533-8EAC76518B0F}"/>
          </ac:spMkLst>
        </pc:spChg>
        <pc:spChg chg="del">
          <ac:chgData name="Марина Барулина" userId="3f69187e786b41da" providerId="LiveId" clId="{1D090516-076B-4A4A-A05C-026289ED9167}" dt="2023-09-20T18:47:06.784" v="36" actId="478"/>
          <ac:spMkLst>
            <pc:docMk/>
            <pc:sldMk cId="3181844242" sldId="267"/>
            <ac:spMk id="3" creationId="{185CB8C8-47AA-1C9D-3BF1-2A660908EAE3}"/>
          </ac:spMkLst>
        </pc:spChg>
        <pc:spChg chg="del">
          <ac:chgData name="Марина Барулина" userId="3f69187e786b41da" providerId="LiveId" clId="{1D090516-076B-4A4A-A05C-026289ED9167}" dt="2023-09-20T18:47:06.784" v="36" actId="478"/>
          <ac:spMkLst>
            <pc:docMk/>
            <pc:sldMk cId="3181844242" sldId="267"/>
            <ac:spMk id="4" creationId="{840D452B-91BC-1BFE-86F5-14EF233F2EC0}"/>
          </ac:spMkLst>
        </pc:spChg>
        <pc:spChg chg="add mod">
          <ac:chgData name="Марина Барулина" userId="3f69187e786b41da" providerId="LiveId" clId="{1D090516-076B-4A4A-A05C-026289ED9167}" dt="2023-09-20T19:03:56.379" v="235" actId="20577"/>
          <ac:spMkLst>
            <pc:docMk/>
            <pc:sldMk cId="3181844242" sldId="267"/>
            <ac:spMk id="7" creationId="{EDB5DCE6-FB77-D689-25BD-5F56C99E518F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1" creationId="{0DBD4729-DBDF-40A6-9BA4-E4C97EF6DD37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3" creationId="{55125130-F4AB-465E-8AE2-E583FCAAB224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5" creationId="{E0BA65A2-0302-4468-ADA7-9EC3F9593F51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7" creationId="{20C97E5C-C165-417B-BBDE-6701E226BE3D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19" creationId="{95D0E1C6-221C-4835-B0D4-24184F6B6E21}"/>
          </ac:spMkLst>
        </pc:spChg>
        <pc:spChg chg="add del">
          <ac:chgData name="Марина Барулина" userId="3f69187e786b41da" providerId="LiveId" clId="{1D090516-076B-4A4A-A05C-026289ED9167}" dt="2023-09-20T18:47:16.163" v="39" actId="26606"/>
          <ac:spMkLst>
            <pc:docMk/>
            <pc:sldMk cId="3181844242" sldId="267"/>
            <ac:spMk id="21" creationId="{A98F2782-0AD1-4AB6-BBB8-3BA1BB416CE2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3" creationId="{0DBD4729-DBDF-40A6-9BA4-E4C97EF6DD37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4" creationId="{55125130-F4AB-465E-8AE2-E583FCAAB224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5" creationId="{E0BA65A2-0302-4468-ADA7-9EC3F9593F51}"/>
          </ac:spMkLst>
        </pc:spChg>
        <pc:spChg chg="add">
          <ac:chgData name="Марина Барулина" userId="3f69187e786b41da" providerId="LiveId" clId="{1D090516-076B-4A4A-A05C-026289ED9167}" dt="2023-09-20T18:47:16.167" v="40" actId="26606"/>
          <ac:spMkLst>
            <pc:docMk/>
            <pc:sldMk cId="3181844242" sldId="267"/>
            <ac:spMk id="26" creationId="{587D26DA-9773-4A0E-B213-DDF20A1F1F27}"/>
          </ac:spMkLst>
        </pc:spChg>
        <pc:picChg chg="add mod">
          <ac:chgData name="Марина Барулина" userId="3f69187e786b41da" providerId="LiveId" clId="{1D090516-076B-4A4A-A05C-026289ED9167}" dt="2023-09-20T18:47:26.128" v="44" actId="14100"/>
          <ac:picMkLst>
            <pc:docMk/>
            <pc:sldMk cId="3181844242" sldId="267"/>
            <ac:picMk id="6" creationId="{67551EAB-A3D3-72A5-44BA-7107CC7A8ED9}"/>
          </ac:picMkLst>
        </pc:picChg>
      </pc:sldChg>
      <pc:sldChg chg="addSp delSp modSp new mod ord">
        <pc:chgData name="Марина Барулина" userId="3f69187e786b41da" providerId="LiveId" clId="{1D090516-076B-4A4A-A05C-026289ED9167}" dt="2023-09-20T19:02:47.394" v="129" actId="6549"/>
        <pc:sldMkLst>
          <pc:docMk/>
          <pc:sldMk cId="2757674294" sldId="268"/>
        </pc:sldMkLst>
        <pc:spChg chg="mod">
          <ac:chgData name="Марина Барулина" userId="3f69187e786b41da" providerId="LiveId" clId="{1D090516-076B-4A4A-A05C-026289ED9167}" dt="2023-09-20T19:02:47.394" v="129" actId="6549"/>
          <ac:spMkLst>
            <pc:docMk/>
            <pc:sldMk cId="2757674294" sldId="268"/>
            <ac:spMk id="2" creationId="{DF0C9FCC-2923-089B-0E5E-200D32CDE284}"/>
          </ac:spMkLst>
        </pc:spChg>
        <pc:spChg chg="del">
          <ac:chgData name="Марина Барулина" userId="3f69187e786b41da" providerId="LiveId" clId="{1D090516-076B-4A4A-A05C-026289ED9167}" dt="2023-09-20T18:49:19.069" v="81" actId="22"/>
          <ac:spMkLst>
            <pc:docMk/>
            <pc:sldMk cId="2757674294" sldId="268"/>
            <ac:spMk id="3" creationId="{824D799D-658B-8E7B-A26E-6CC6AB98C1EC}"/>
          </ac:spMkLst>
        </pc:spChg>
        <pc:spChg chg="del">
          <ac:chgData name="Марина Барулина" userId="3f69187e786b41da" providerId="LiveId" clId="{1D090516-076B-4A4A-A05C-026289ED9167}" dt="2023-09-20T18:51:18.976" v="96" actId="22"/>
          <ac:spMkLst>
            <pc:docMk/>
            <pc:sldMk cId="2757674294" sldId="268"/>
            <ac:spMk id="4" creationId="{EE370C05-1CBB-AE38-1544-4EB92016FA69}"/>
          </ac:spMkLst>
        </pc:spChg>
        <pc:spChg chg="add mod">
          <ac:chgData name="Марина Барулина" userId="3f69187e786b41da" providerId="LiveId" clId="{1D090516-076B-4A4A-A05C-026289ED9167}" dt="2023-09-20T18:49:33.524" v="90" actId="20577"/>
          <ac:spMkLst>
            <pc:docMk/>
            <pc:sldMk cId="2757674294" sldId="268"/>
            <ac:spMk id="7" creationId="{66B34228-DCFC-1C69-B4EF-DF540793B69D}"/>
          </ac:spMkLst>
        </pc:spChg>
        <pc:spChg chg="add del">
          <ac:chgData name="Марина Барулина" userId="3f69187e786b41da" providerId="LiveId" clId="{1D090516-076B-4A4A-A05C-026289ED9167}" dt="2023-09-20T18:51:35.164" v="99" actId="22"/>
          <ac:spMkLst>
            <pc:docMk/>
            <pc:sldMk cId="2757674294" sldId="268"/>
            <ac:spMk id="13" creationId="{46CBC74C-EA0B-964D-0C0A-73855EF85959}"/>
          </ac:spMkLst>
        </pc:spChg>
        <pc:spChg chg="add mod">
          <ac:chgData name="Марина Барулина" userId="3f69187e786b41da" providerId="LiveId" clId="{1D090516-076B-4A4A-A05C-026289ED9167}" dt="2023-09-20T18:51:42.789" v="103" actId="1076"/>
          <ac:spMkLst>
            <pc:docMk/>
            <pc:sldMk cId="2757674294" sldId="268"/>
            <ac:spMk id="15" creationId="{A36BEB53-8239-88F6-AD57-483DA1C4CB8C}"/>
          </ac:spMkLst>
        </pc:spChg>
        <pc:picChg chg="add mod ord">
          <ac:chgData name="Марина Барулина" userId="3f69187e786b41da" providerId="LiveId" clId="{1D090516-076B-4A4A-A05C-026289ED9167}" dt="2023-09-20T18:49:38.339" v="91" actId="1076"/>
          <ac:picMkLst>
            <pc:docMk/>
            <pc:sldMk cId="2757674294" sldId="268"/>
            <ac:picMk id="6" creationId="{31FD6A63-F83C-2B32-1F1C-A34065F64722}"/>
          </ac:picMkLst>
        </pc:picChg>
        <pc:picChg chg="add mod">
          <ac:chgData name="Марина Барулина" userId="3f69187e786b41da" providerId="LiveId" clId="{1D090516-076B-4A4A-A05C-026289ED9167}" dt="2023-09-20T18:50:17.318" v="95" actId="14100"/>
          <ac:picMkLst>
            <pc:docMk/>
            <pc:sldMk cId="2757674294" sldId="268"/>
            <ac:picMk id="9" creationId="{E8EE630A-4003-4B9D-15D6-9CA5C684A80D}"/>
          </ac:picMkLst>
        </pc:picChg>
        <pc:picChg chg="add mod ord">
          <ac:chgData name="Марина Барулина" userId="3f69187e786b41da" providerId="LiveId" clId="{1D090516-076B-4A4A-A05C-026289ED9167}" dt="2023-09-20T18:51:45.572" v="104" actId="1076"/>
          <ac:picMkLst>
            <pc:docMk/>
            <pc:sldMk cId="2757674294" sldId="268"/>
            <ac:picMk id="11" creationId="{1B491FDB-F640-6F1F-C2D7-FAB988A62BE9}"/>
          </ac:picMkLst>
        </pc:picChg>
      </pc:sldChg>
      <pc:sldChg chg="new del">
        <pc:chgData name="Марина Барулина" userId="3f69187e786b41da" providerId="LiveId" clId="{1D090516-076B-4A4A-A05C-026289ED9167}" dt="2023-09-20T19:00:54.518" v="106" actId="47"/>
        <pc:sldMkLst>
          <pc:docMk/>
          <pc:sldMk cId="1081302895" sldId="269"/>
        </pc:sldMkLst>
      </pc:sldChg>
      <pc:sldChg chg="addSp delSp modSp new mod setBg">
        <pc:chgData name="Марина Барулина" userId="3f69187e786b41da" providerId="LiveId" clId="{1D090516-076B-4A4A-A05C-026289ED9167}" dt="2023-09-21T05:06:42.442" v="520" actId="1076"/>
        <pc:sldMkLst>
          <pc:docMk/>
          <pc:sldMk cId="3198315474" sldId="269"/>
        </pc:sldMkLst>
        <pc:spChg chg="add del mod or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2" creationId="{9EE5ECAB-C460-D8AA-F62D-1A416579EC2B}"/>
          </ac:spMkLst>
        </pc:spChg>
        <pc:spChg chg="del">
          <ac:chgData name="Марина Барулина" userId="3f69187e786b41da" providerId="LiveId" clId="{1D090516-076B-4A4A-A05C-026289ED9167}" dt="2023-09-20T19:01:05.595" v="108" actId="22"/>
          <ac:spMkLst>
            <pc:docMk/>
            <pc:sldMk cId="3198315474" sldId="269"/>
            <ac:spMk id="3" creationId="{A50AEFBA-BC9B-1052-1D71-F11E0B8A6E1B}"/>
          </ac:spMkLst>
        </pc:spChg>
        <pc:spChg chg="add del mod">
          <ac:chgData name="Марина Барулина" userId="3f69187e786b41da" providerId="LiveId" clId="{1D090516-076B-4A4A-A05C-026289ED9167}" dt="2023-09-21T05:06:33.479" v="516" actId="478"/>
          <ac:spMkLst>
            <pc:docMk/>
            <pc:sldMk cId="3198315474" sldId="269"/>
            <ac:spMk id="4" creationId="{3782594A-6B36-6366-2403-1CE54C4AE23F}"/>
          </ac:spMkLst>
        </pc:spChg>
        <pc:spChg chg="add del">
          <ac:chgData name="Марина Барулина" userId="3f69187e786b41da" providerId="LiveId" clId="{1D090516-076B-4A4A-A05C-026289ED9167}" dt="2023-09-20T19:01:23.151" v="113" actId="478"/>
          <ac:spMkLst>
            <pc:docMk/>
            <pc:sldMk cId="3198315474" sldId="269"/>
            <ac:spMk id="4" creationId="{A2C19E50-89BB-A3AC-D294-16BD15EC898B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1" creationId="{48E96387-12F1-45E4-9322-ABBF2EE040E9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3" creationId="{A9F421DD-DE4E-4547-A904-3F80E25E3F35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5" creationId="{09985DEC-1215-4209-9708-B45CC977402E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7" creationId="{90EB7086-616E-4D44-94BE-D0F763561782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19" creationId="{F115DB35-53D7-4EDC-A965-A434929617CC}"/>
          </ac:spMkLst>
        </pc:spChg>
        <pc:spChg chg="add">
          <ac:chgData name="Марина Барулина" userId="3f69187e786b41da" providerId="LiveId" clId="{1D090516-076B-4A4A-A05C-026289ED9167}" dt="2023-09-20T19:01:38.926" v="126" actId="26606"/>
          <ac:spMkLst>
            <pc:docMk/>
            <pc:sldMk cId="3198315474" sldId="269"/>
            <ac:spMk id="21" creationId="{4B610F9C-62FE-46FC-8607-C35030B6321A}"/>
          </ac:spMkLst>
        </pc:spChg>
        <pc:picChg chg="add del mod ord">
          <ac:chgData name="Марина Барулина" userId="3f69187e786b41da" providerId="LiveId" clId="{1D090516-076B-4A4A-A05C-026289ED9167}" dt="2023-09-21T05:06:26.855" v="513" actId="478"/>
          <ac:picMkLst>
            <pc:docMk/>
            <pc:sldMk cId="3198315474" sldId="269"/>
            <ac:picMk id="6" creationId="{599FCFDA-BE65-217F-037B-E7414F63DD84}"/>
          </ac:picMkLst>
        </pc:picChg>
        <pc:picChg chg="add mod">
          <ac:chgData name="Марина Барулина" userId="3f69187e786b41da" providerId="LiveId" clId="{1D090516-076B-4A4A-A05C-026289ED9167}" dt="2023-09-21T05:06:42.442" v="520" actId="1076"/>
          <ac:picMkLst>
            <pc:docMk/>
            <pc:sldMk cId="3198315474" sldId="269"/>
            <ac:picMk id="1026" creationId="{C8F7E85F-AE36-2343-D91D-F980914A8B0F}"/>
          </ac:picMkLst>
        </pc:picChg>
      </pc:sldChg>
      <pc:sldChg chg="addSp delSp modSp new mod setBg">
        <pc:chgData name="Марина Барулина" userId="3f69187e786b41da" providerId="LiveId" clId="{1D090516-076B-4A4A-A05C-026289ED9167}" dt="2023-09-21T04:55:04.925" v="460" actId="255"/>
        <pc:sldMkLst>
          <pc:docMk/>
          <pc:sldMk cId="3820769490" sldId="270"/>
        </pc:sldMkLst>
        <pc:spChg chg="mod">
          <ac:chgData name="Марина Барулина" userId="3f69187e786b41da" providerId="LiveId" clId="{1D090516-076B-4A4A-A05C-026289ED9167}" dt="2023-09-21T04:54:56.221" v="458" actId="26606"/>
          <ac:spMkLst>
            <pc:docMk/>
            <pc:sldMk cId="3820769490" sldId="270"/>
            <ac:spMk id="2" creationId="{0C441AA8-4257-50FB-F909-6626B7C5B154}"/>
          </ac:spMkLst>
        </pc:spChg>
        <pc:spChg chg="add del mod">
          <ac:chgData name="Марина Барулина" userId="3f69187e786b41da" providerId="LiveId" clId="{1D090516-076B-4A4A-A05C-026289ED9167}" dt="2023-09-21T04:54:56.234" v="459" actId="26606"/>
          <ac:spMkLst>
            <pc:docMk/>
            <pc:sldMk cId="3820769490" sldId="270"/>
            <ac:spMk id="3" creationId="{AA55580D-A71F-1B2F-4F15-3BE787E68B1F}"/>
          </ac:spMkLst>
        </pc:spChg>
        <pc:spChg chg="add del">
          <ac:chgData name="Марина Барулина" userId="3f69187e786b41da" providerId="LiveId" clId="{1D090516-076B-4A4A-A05C-026289ED9167}" dt="2023-09-21T04:54:56.221" v="458" actId="26606"/>
          <ac:spMkLst>
            <pc:docMk/>
            <pc:sldMk cId="3820769490" sldId="270"/>
            <ac:spMk id="9" creationId="{6798E696-4BBA-46BE-AD86-F7E300B89368}"/>
          </ac:spMkLst>
        </pc:spChg>
        <pc:spChg chg="add del">
          <ac:chgData name="Марина Барулина" userId="3f69187e786b41da" providerId="LiveId" clId="{1D090516-076B-4A4A-A05C-026289ED9167}" dt="2023-09-21T04:54:56.221" v="458" actId="26606"/>
          <ac:spMkLst>
            <pc:docMk/>
            <pc:sldMk cId="3820769490" sldId="270"/>
            <ac:spMk id="11" creationId="{090B0CA3-C333-4560-9975-E31D1B7B921D}"/>
          </ac:spMkLst>
        </pc:spChg>
        <pc:graphicFrameChg chg="add del">
          <ac:chgData name="Марина Барулина" userId="3f69187e786b41da" providerId="LiveId" clId="{1D090516-076B-4A4A-A05C-026289ED9167}" dt="2023-09-21T04:54:50.768" v="456" actId="26606"/>
          <ac:graphicFrameMkLst>
            <pc:docMk/>
            <pc:sldMk cId="3820769490" sldId="270"/>
            <ac:graphicFrameMk id="5" creationId="{417FE8DA-140A-0E3A-EFA8-4F006228ADD5}"/>
          </ac:graphicFrameMkLst>
        </pc:graphicFrameChg>
        <pc:graphicFrameChg chg="add del">
          <ac:chgData name="Марина Барулина" userId="3f69187e786b41da" providerId="LiveId" clId="{1D090516-076B-4A4A-A05C-026289ED9167}" dt="2023-09-21T04:54:56.221" v="458" actId="26606"/>
          <ac:graphicFrameMkLst>
            <pc:docMk/>
            <pc:sldMk cId="3820769490" sldId="270"/>
            <ac:graphicFrameMk id="7" creationId="{E8EB48BB-71F2-CD4A-D96B-D85BFE79B4B4}"/>
          </ac:graphicFrameMkLst>
        </pc:graphicFrameChg>
        <pc:graphicFrameChg chg="add mod">
          <ac:chgData name="Марина Барулина" userId="3f69187e786b41da" providerId="LiveId" clId="{1D090516-076B-4A4A-A05C-026289ED9167}" dt="2023-09-21T04:55:04.925" v="460" actId="255"/>
          <ac:graphicFrameMkLst>
            <pc:docMk/>
            <pc:sldMk cId="3820769490" sldId="270"/>
            <ac:graphicFrameMk id="13" creationId="{60AD18FB-F89E-F509-172C-BFD6DAA96F83}"/>
          </ac:graphicFrameMkLst>
        </pc:graphicFrameChg>
      </pc:sldChg>
      <pc:sldChg chg="addSp delSp modSp new mod">
        <pc:chgData name="Марина Барулина" userId="3f69187e786b41da" providerId="LiveId" clId="{1D090516-076B-4A4A-A05C-026289ED9167}" dt="2023-09-21T05:18:07.824" v="566" actId="1076"/>
        <pc:sldMkLst>
          <pc:docMk/>
          <pc:sldMk cId="1409480425" sldId="271"/>
        </pc:sldMkLst>
        <pc:spChg chg="mod">
          <ac:chgData name="Марина Барулина" userId="3f69187e786b41da" providerId="LiveId" clId="{1D090516-076B-4A4A-A05C-026289ED9167}" dt="2023-09-21T05:17:55.670" v="561" actId="20577"/>
          <ac:spMkLst>
            <pc:docMk/>
            <pc:sldMk cId="1409480425" sldId="271"/>
            <ac:spMk id="2" creationId="{CF67D4D6-8DA9-782F-2CBB-0EEAB98209DE}"/>
          </ac:spMkLst>
        </pc:spChg>
        <pc:spChg chg="del">
          <ac:chgData name="Марина Барулина" userId="3f69187e786b41da" providerId="LiveId" clId="{1D090516-076B-4A4A-A05C-026289ED9167}" dt="2023-09-21T05:17:58.744" v="562" actId="478"/>
          <ac:spMkLst>
            <pc:docMk/>
            <pc:sldMk cId="1409480425" sldId="271"/>
            <ac:spMk id="3" creationId="{77DB13DC-E0B0-96FA-6798-F15BE902488F}"/>
          </ac:spMkLst>
        </pc:spChg>
        <pc:spChg chg="del">
          <ac:chgData name="Марина Барулина" userId="3f69187e786b41da" providerId="LiveId" clId="{1D090516-076B-4A4A-A05C-026289ED9167}" dt="2023-09-21T05:18:00.538" v="563" actId="478"/>
          <ac:spMkLst>
            <pc:docMk/>
            <pc:sldMk cId="1409480425" sldId="271"/>
            <ac:spMk id="4" creationId="{A0663DEC-E91D-4E5B-CFE7-77C357E24BC6}"/>
          </ac:spMkLst>
        </pc:spChg>
        <pc:picChg chg="add mod">
          <ac:chgData name="Марина Барулина" userId="3f69187e786b41da" providerId="LiveId" clId="{1D090516-076B-4A4A-A05C-026289ED9167}" dt="2023-09-21T05:18:07.824" v="566" actId="1076"/>
          <ac:picMkLst>
            <pc:docMk/>
            <pc:sldMk cId="1409480425" sldId="271"/>
            <ac:picMk id="6" creationId="{1562A1C2-677A-1D4F-FDBE-F6B46B9C2E8C}"/>
          </ac:picMkLst>
        </pc:picChg>
      </pc:sldChg>
      <pc:sldChg chg="addSp delSp modSp new mod">
        <pc:chgData name="Марина Барулина" userId="3f69187e786b41da" providerId="LiveId" clId="{1D090516-076B-4A4A-A05C-026289ED9167}" dt="2023-09-21T06:06:31.435" v="760" actId="20577"/>
        <pc:sldMkLst>
          <pc:docMk/>
          <pc:sldMk cId="1838542712" sldId="272"/>
        </pc:sldMkLst>
        <pc:spChg chg="mod">
          <ac:chgData name="Марина Барулина" userId="3f69187e786b41da" providerId="LiveId" clId="{1D090516-076B-4A4A-A05C-026289ED9167}" dt="2023-09-21T05:18:33.525" v="573" actId="20577"/>
          <ac:spMkLst>
            <pc:docMk/>
            <pc:sldMk cId="1838542712" sldId="272"/>
            <ac:spMk id="2" creationId="{5BB94ECE-B1A0-CC41-5FB5-74911FE4143D}"/>
          </ac:spMkLst>
        </pc:spChg>
        <pc:spChg chg="del mod">
          <ac:chgData name="Марина Барулина" userId="3f69187e786b41da" providerId="LiveId" clId="{1D090516-076B-4A4A-A05C-026289ED9167}" dt="2023-09-21T05:39:05.933" v="682" actId="478"/>
          <ac:spMkLst>
            <pc:docMk/>
            <pc:sldMk cId="1838542712" sldId="272"/>
            <ac:spMk id="3" creationId="{D4DC9AA4-8AA4-2969-490F-74A72D7659A6}"/>
          </ac:spMkLst>
        </pc:spChg>
        <pc:spChg chg="del">
          <ac:chgData name="Марина Барулина" userId="3f69187e786b41da" providerId="LiveId" clId="{1D090516-076B-4A4A-A05C-026289ED9167}" dt="2023-09-21T05:20:24.638" v="613" actId="478"/>
          <ac:spMkLst>
            <pc:docMk/>
            <pc:sldMk cId="1838542712" sldId="272"/>
            <ac:spMk id="4" creationId="{2E292EA4-7D20-812F-5892-A88EBF1161D9}"/>
          </ac:spMkLst>
        </pc:spChg>
        <pc:spChg chg="add del mod">
          <ac:chgData name="Марина Барулина" userId="3f69187e786b41da" providerId="LiveId" clId="{1D090516-076B-4A4A-A05C-026289ED9167}" dt="2023-09-21T05:39:08.746" v="683" actId="478"/>
          <ac:spMkLst>
            <pc:docMk/>
            <pc:sldMk cId="1838542712" sldId="272"/>
            <ac:spMk id="10" creationId="{0E7E4FBA-4926-EC78-3DB9-D96EA15DEF98}"/>
          </ac:spMkLst>
        </pc:spChg>
        <pc:graphicFrameChg chg="add del modGraphic">
          <ac:chgData name="Марина Барулина" userId="3f69187e786b41da" providerId="LiveId" clId="{1D090516-076B-4A4A-A05C-026289ED9167}" dt="2023-09-21T05:38:09.477" v="674" actId="1032"/>
          <ac:graphicFrameMkLst>
            <pc:docMk/>
            <pc:sldMk cId="1838542712" sldId="272"/>
            <ac:graphicFrameMk id="7" creationId="{9C39A58A-BB22-1CEE-C6AC-40AF2CCE7C65}"/>
          </ac:graphicFrameMkLst>
        </pc:graphicFrameChg>
        <pc:graphicFrameChg chg="add mod modGraphic">
          <ac:chgData name="Марина Барулина" userId="3f69187e786b41da" providerId="LiveId" clId="{1D090516-076B-4A4A-A05C-026289ED9167}" dt="2023-09-21T06:06:31.435" v="760" actId="20577"/>
          <ac:graphicFrameMkLst>
            <pc:docMk/>
            <pc:sldMk cId="1838542712" sldId="272"/>
            <ac:graphicFrameMk id="8" creationId="{BFAD2E41-7F61-14B1-7B98-D7BB69BF5F83}"/>
          </ac:graphicFrameMkLst>
        </pc:graphicFrameChg>
        <pc:picChg chg="add del mod">
          <ac:chgData name="Марина Барулина" userId="3f69187e786b41da" providerId="LiveId" clId="{1D090516-076B-4A4A-A05C-026289ED9167}" dt="2023-09-21T05:38:50.068" v="677" actId="21"/>
          <ac:picMkLst>
            <pc:docMk/>
            <pc:sldMk cId="1838542712" sldId="272"/>
            <ac:picMk id="6" creationId="{AE750C05-B25C-821C-F87F-9666FA6BB98B}"/>
          </ac:picMkLst>
        </pc:picChg>
      </pc:sldChg>
      <pc:sldChg chg="addSp delSp modSp new mod setBg addAnim delAnim">
        <pc:chgData name="Марина Барулина" userId="3f69187e786b41da" providerId="LiveId" clId="{1D090516-076B-4A4A-A05C-026289ED9167}" dt="2023-09-21T05:21:27.768" v="670" actId="14100"/>
        <pc:sldMkLst>
          <pc:docMk/>
          <pc:sldMk cId="3764300167" sldId="273"/>
        </pc:sldMkLst>
        <pc:spChg chg="mod or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2" creationId="{723DC9A5-DE83-5DBC-3893-4C8DDCF49ECF}"/>
          </ac:spMkLst>
        </pc:spChg>
        <pc:spChg chg="del">
          <ac:chgData name="Марина Барулина" userId="3f69187e786b41da" providerId="LiveId" clId="{1D090516-076B-4A4A-A05C-026289ED9167}" dt="2023-09-21T05:20:47.046" v="652" actId="478"/>
          <ac:spMkLst>
            <pc:docMk/>
            <pc:sldMk cId="3764300167" sldId="273"/>
            <ac:spMk id="3" creationId="{1D90387D-75AB-EF6A-CA49-1DA7F9C3AE21}"/>
          </ac:spMkLst>
        </pc:spChg>
        <pc:spChg chg="del">
          <ac:chgData name="Марина Барулина" userId="3f69187e786b41da" providerId="LiveId" clId="{1D090516-076B-4A4A-A05C-026289ED9167}" dt="2023-09-21T05:20:48.375" v="653" actId="478"/>
          <ac:spMkLst>
            <pc:docMk/>
            <pc:sldMk cId="3764300167" sldId="273"/>
            <ac:spMk id="4" creationId="{CAB31D64-0A13-EC9A-EEA9-0A980DB502F8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1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3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5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7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19" creationId="{379F11E2-8BA5-4C5C-AE7C-361E5EA011FF}"/>
          </ac:spMkLst>
        </pc:spChg>
        <pc:spChg chg="add del">
          <ac:chgData name="Марина Барулина" userId="3f69187e786b41da" providerId="LiveId" clId="{1D090516-076B-4A4A-A05C-026289ED9167}" dt="2023-09-21T05:21:06.798" v="657" actId="26606"/>
          <ac:spMkLst>
            <pc:docMk/>
            <pc:sldMk cId="3764300167" sldId="273"/>
            <ac:spMk id="21" creationId="{7C00E1DA-EC7C-40FC-95E3-11FDCD2E4291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26" creationId="{4A2E7EC3-E07C-46CE-9B25-41865A50681C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28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29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30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31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08.969" v="659" actId="26606"/>
          <ac:spMkLst>
            <pc:docMk/>
            <pc:sldMk cId="3764300167" sldId="273"/>
            <ac:spMk id="32" creationId="{1858541D-2420-42BA-AE82-6F4C2C9532CD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38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39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40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41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12.271" v="661" actId="26606"/>
          <ac:spMkLst>
            <pc:docMk/>
            <pc:sldMk cId="3764300167" sldId="273"/>
            <ac:spMk id="42" creationId="{17C35B5F-59FB-4E4A-A4E6-85CC504D7918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47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48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49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50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13.381" v="664" actId="26606"/>
          <ac:spMkLst>
            <pc:docMk/>
            <pc:sldMk cId="3764300167" sldId="273"/>
            <ac:spMk id="51" creationId="{28D511D2-9CF1-40DE-BB88-A5A48A0E8AC6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5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6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7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8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5:21:15.609" v="667" actId="26606"/>
          <ac:spMkLst>
            <pc:docMk/>
            <pc:sldMk cId="3764300167" sldId="273"/>
            <ac:spMk id="59" creationId="{493D4EDA-58E0-40CC-B3CA-14CDEB349D24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4" creationId="{48E96387-12F1-45E4-9322-ABBF2EE040E9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5" creationId="{A9F421DD-DE4E-4547-A904-3F80E25E3F35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6" creationId="{09985DEC-1215-4209-9708-B45CC977402E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7" creationId="{90EB7086-616E-4D44-94BE-D0F763561782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8" creationId="{F115DB35-53D7-4EDC-A965-A434929617CC}"/>
          </ac:spMkLst>
        </pc:spChg>
        <pc:spChg chg="add">
          <ac:chgData name="Марина Барулина" userId="3f69187e786b41da" providerId="LiveId" clId="{1D090516-076B-4A4A-A05C-026289ED9167}" dt="2023-09-21T05:21:15.614" v="668" actId="26606"/>
          <ac:spMkLst>
            <pc:docMk/>
            <pc:sldMk cId="3764300167" sldId="273"/>
            <ac:spMk id="69" creationId="{4B610F9C-62FE-46FC-8607-C35030B6321A}"/>
          </ac:spMkLst>
        </pc:spChg>
        <pc:grpChg chg="add del">
          <ac:chgData name="Марина Барулина" userId="3f69187e786b41da" providerId="LiveId" clId="{1D090516-076B-4A4A-A05C-026289ED9167}" dt="2023-09-21T05:21:06.798" v="657" actId="26606"/>
          <ac:grpSpMkLst>
            <pc:docMk/>
            <pc:sldMk cId="3764300167" sldId="273"/>
            <ac:grpSpMk id="23" creationId="{9A421166-2996-41A7-B094-AE5316F347DD}"/>
          </ac:grpSpMkLst>
        </pc:grpChg>
        <pc:grpChg chg="add del">
          <ac:chgData name="Марина Барулина" userId="3f69187e786b41da" providerId="LiveId" clId="{1D090516-076B-4A4A-A05C-026289ED9167}" dt="2023-09-21T05:21:08.969" v="659" actId="26606"/>
          <ac:grpSpMkLst>
            <pc:docMk/>
            <pc:sldMk cId="3764300167" sldId="273"/>
            <ac:grpSpMk id="33" creationId="{78305D22-9D29-496C-9D4A-9ED19F72DA2B}"/>
          </ac:grpSpMkLst>
        </pc:grpChg>
        <pc:grpChg chg="add del">
          <ac:chgData name="Марина Барулина" userId="3f69187e786b41da" providerId="LiveId" clId="{1D090516-076B-4A4A-A05C-026289ED9167}" dt="2023-09-21T05:21:12.271" v="661" actId="26606"/>
          <ac:grpSpMkLst>
            <pc:docMk/>
            <pc:sldMk cId="3764300167" sldId="273"/>
            <ac:grpSpMk id="43" creationId="{266203B4-6411-4E9D-AAC1-D798EF7311A2}"/>
          </ac:grpSpMkLst>
        </pc:grpChg>
        <pc:grpChg chg="add del">
          <ac:chgData name="Марина Барулина" userId="3f69187e786b41da" providerId="LiveId" clId="{1D090516-076B-4A4A-A05C-026289ED9167}" dt="2023-09-21T05:21:13.381" v="664" actId="26606"/>
          <ac:grpSpMkLst>
            <pc:docMk/>
            <pc:sldMk cId="3764300167" sldId="273"/>
            <ac:grpSpMk id="52" creationId="{40ADCA80-A0B1-4379-94EC-0A1A73BE1E7C}"/>
          </ac:grpSpMkLst>
        </pc:grpChg>
        <pc:grpChg chg="add del">
          <ac:chgData name="Марина Барулина" userId="3f69187e786b41da" providerId="LiveId" clId="{1D090516-076B-4A4A-A05C-026289ED9167}" dt="2023-09-21T05:21:15.609" v="667" actId="26606"/>
          <ac:grpSpMkLst>
            <pc:docMk/>
            <pc:sldMk cId="3764300167" sldId="273"/>
            <ac:grpSpMk id="60" creationId="{AA9EB0BC-A85E-4C26-B355-5DFCEF6CCB49}"/>
          </ac:grpSpMkLst>
        </pc:grpChg>
        <pc:picChg chg="add mod">
          <ac:chgData name="Марина Барулина" userId="3f69187e786b41da" providerId="LiveId" clId="{1D090516-076B-4A4A-A05C-026289ED9167}" dt="2023-09-21T05:21:27.768" v="670" actId="14100"/>
          <ac:picMkLst>
            <pc:docMk/>
            <pc:sldMk cId="3764300167" sldId="273"/>
            <ac:picMk id="6" creationId="{908A5649-78F1-CE94-EAFE-609FB3385AEF}"/>
          </ac:picMkLst>
        </pc:picChg>
      </pc:sldChg>
      <pc:sldChg chg="addSp delSp modSp new mod setBg">
        <pc:chgData name="Марина Барулина" userId="3f69187e786b41da" providerId="LiveId" clId="{1D090516-076B-4A4A-A05C-026289ED9167}" dt="2023-09-21T06:36:58.683" v="789" actId="26606"/>
        <pc:sldMkLst>
          <pc:docMk/>
          <pc:sldMk cId="2159219698" sldId="274"/>
        </pc:sldMkLst>
        <pc:spChg chg="mod or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2" creationId="{CD1ECC42-0B10-4240-A72C-12114DF68AAC}"/>
          </ac:spMkLst>
        </pc:spChg>
        <pc:spChg chg="del">
          <ac:chgData name="Марина Барулина" userId="3f69187e786b41da" providerId="LiveId" clId="{1D090516-076B-4A4A-A05C-026289ED9167}" dt="2023-09-21T06:36:52.512" v="786" actId="478"/>
          <ac:spMkLst>
            <pc:docMk/>
            <pc:sldMk cId="2159219698" sldId="274"/>
            <ac:spMk id="3" creationId="{24F9BDB9-33EB-25B6-F181-D970444A0814}"/>
          </ac:spMkLst>
        </pc:spChg>
        <pc:spChg chg="del">
          <ac:chgData name="Марина Барулина" userId="3f69187e786b41da" providerId="LiveId" clId="{1D090516-076B-4A4A-A05C-026289ED9167}" dt="2023-09-21T06:36:53.765" v="787" actId="478"/>
          <ac:spMkLst>
            <pc:docMk/>
            <pc:sldMk cId="2159219698" sldId="274"/>
            <ac:spMk id="4" creationId="{068F1D41-7936-CBD3-FE14-CE24799D06EB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1" creationId="{48E96387-12F1-45E4-9322-ABBF2EE040E9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3" creationId="{A9F421DD-DE4E-4547-A904-3F80E25E3F35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5" creationId="{09985DEC-1215-4209-9708-B45CC977402E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7" creationId="{90EB7086-616E-4D44-94BE-D0F763561782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19" creationId="{F115DB35-53D7-4EDC-A965-A434929617CC}"/>
          </ac:spMkLst>
        </pc:spChg>
        <pc:spChg chg="add">
          <ac:chgData name="Марина Барулина" userId="3f69187e786b41da" providerId="LiveId" clId="{1D090516-076B-4A4A-A05C-026289ED9167}" dt="2023-09-21T06:36:58.683" v="789" actId="26606"/>
          <ac:spMkLst>
            <pc:docMk/>
            <pc:sldMk cId="2159219698" sldId="274"/>
            <ac:spMk id="21" creationId="{4B610F9C-62FE-46FC-8607-C35030B6321A}"/>
          </ac:spMkLst>
        </pc:spChg>
        <pc:picChg chg="add mod">
          <ac:chgData name="Марина Барулина" userId="3f69187e786b41da" providerId="LiveId" clId="{1D090516-076B-4A4A-A05C-026289ED9167}" dt="2023-09-21T06:36:58.683" v="789" actId="26606"/>
          <ac:picMkLst>
            <pc:docMk/>
            <pc:sldMk cId="2159219698" sldId="274"/>
            <ac:picMk id="6" creationId="{D0C0CD21-A8FD-04DA-0864-E34D04BB10C9}"/>
          </ac:picMkLst>
        </pc:picChg>
      </pc:sldChg>
      <pc:sldChg chg="addSp modSp add mod setBg">
        <pc:chgData name="Марина Барулина" userId="3f69187e786b41da" providerId="LiveId" clId="{1D090516-076B-4A4A-A05C-026289ED9167}" dt="2023-09-21T07:50:36.088" v="855" actId="1076"/>
        <pc:sldMkLst>
          <pc:docMk/>
          <pc:sldMk cId="0" sldId="275"/>
        </pc:sldMkLst>
        <pc:spChg chg="add mod">
          <ac:chgData name="Марина Барулина" userId="3f69187e786b41da" providerId="LiveId" clId="{1D090516-076B-4A4A-A05C-026289ED9167}" dt="2023-09-21T07:50:36.088" v="855" actId="1076"/>
          <ac:spMkLst>
            <pc:docMk/>
            <pc:sldMk cId="0" sldId="275"/>
            <ac:spMk id="2" creationId="{B14CCB7B-F993-2A0F-9E49-71D3BD1BD3B5}"/>
          </ac:spMkLst>
        </pc:spChg>
        <pc:spChg chg="mo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1" creationId="{00000000-0000-0000-0000-000000000000}"/>
          </ac:spMkLst>
        </pc:spChg>
        <pc:spChg chg="mod or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2" creationId="{00000000-0000-0000-0000-000000000000}"/>
          </ac:spMkLst>
        </pc:spChg>
        <pc:spChg chg="mo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4" creationId="{00000000-0000-0000-0000-000000000000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99" creationId="{A078A52F-85EA-4C0B-962B-D9D9DD4DD78C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1" creationId="{919797D5-5700-4683-B30A-5B4D56CB8270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3" creationId="{4856A7B9-9801-42EC-A4C9-7E22A56EF53D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5" creationId="{A8D10092-A860-4EFB-963F-A14DA3648858}"/>
          </ac:spMkLst>
        </pc:spChg>
        <pc:spChg chg="add">
          <ac:chgData name="Марина Барулина" userId="3f69187e786b41da" providerId="LiveId" clId="{1D090516-076B-4A4A-A05C-026289ED9167}" dt="2023-09-21T07:49:22.965" v="795" actId="26606"/>
          <ac:spMkLst>
            <pc:docMk/>
            <pc:sldMk cId="0" sldId="275"/>
            <ac:spMk id="107" creationId="{2E32075D-9299-4657-87D7-B9987B7FDE36}"/>
          </ac:spMkLst>
        </pc:spChg>
        <pc:picChg chg="mod">
          <ac:chgData name="Марина Барулина" userId="3f69187e786b41da" providerId="LiveId" clId="{1D090516-076B-4A4A-A05C-026289ED9167}" dt="2023-09-21T07:49:22.965" v="795" actId="26606"/>
          <ac:picMkLst>
            <pc:docMk/>
            <pc:sldMk cId="0" sldId="275"/>
            <ac:picMk id="93" creationId="{00000000-0000-0000-0000-000000000000}"/>
          </ac:picMkLst>
        </pc:picChg>
      </pc:sldChg>
      <pc:sldChg chg="addSp delSp modSp add mod setBg">
        <pc:chgData name="Марина Барулина" userId="3f69187e786b41da" providerId="LiveId" clId="{1D090516-076B-4A4A-A05C-026289ED9167}" dt="2023-09-21T07:53:01.628" v="885" actId="14100"/>
        <pc:sldMkLst>
          <pc:docMk/>
          <pc:sldMk cId="0" sldId="276"/>
        </pc:sldMkLst>
        <pc:spChg chg="mod ord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197" creationId="{00000000-0000-0000-0000-000000000000}"/>
          </ac:spMkLst>
        </pc:spChg>
        <pc:spChg chg="mod">
          <ac:chgData name="Марина Барулина" userId="3f69187e786b41da" providerId="LiveId" clId="{1D090516-076B-4A4A-A05C-026289ED9167}" dt="2023-09-21T07:53:01.628" v="885" actId="14100"/>
          <ac:spMkLst>
            <pc:docMk/>
            <pc:sldMk cId="0" sldId="276"/>
            <ac:spMk id="199" creationId="{00000000-0000-0000-0000-000000000000}"/>
          </ac:spMkLst>
        </pc:spChg>
        <pc:spChg chg="mod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00" creationId="{00000000-0000-0000-0000-000000000000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05" creationId="{48E96387-12F1-45E4-9322-ABBF2EE040E9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07" creationId="{A9F421DD-DE4E-4547-A904-3F80E25E3F35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09" creationId="{09985DEC-1215-4209-9708-B45CC977402E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11" creationId="{90EB7086-616E-4D44-94BE-D0F763561782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13" creationId="{F115DB35-53D7-4EDC-A965-A434929617CC}"/>
          </ac:spMkLst>
        </pc:spChg>
        <pc:spChg chg="add del">
          <ac:chgData name="Марина Барулина" userId="3f69187e786b41da" providerId="LiveId" clId="{1D090516-076B-4A4A-A05C-026289ED9167}" dt="2023-09-21T07:51:25.910" v="859" actId="26606"/>
          <ac:spMkLst>
            <pc:docMk/>
            <pc:sldMk cId="0" sldId="276"/>
            <ac:spMk id="215" creationId="{4B610F9C-62FE-46FC-8607-C35030B6321A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19" creationId="{2928117C-9446-4E7F-AE62-95E0F6DB5B27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0" creationId="{84D30AFB-4D71-48B0-AA00-28EE92363A5F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1" creationId="{96A0B76F-8010-4C62-B4B6-C5FC438C059E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2" creationId="{9FC936C0-4624-438D-BDD0-6B296BD6409D}"/>
          </ac:spMkLst>
        </pc:spChg>
        <pc:spChg chg="add del">
          <ac:chgData name="Марина Барулина" userId="3f69187e786b41da" providerId="LiveId" clId="{1D090516-076B-4A4A-A05C-026289ED9167}" dt="2023-09-21T07:52:42.926" v="879" actId="26606"/>
          <ac:spMkLst>
            <pc:docMk/>
            <pc:sldMk cId="0" sldId="276"/>
            <ac:spMk id="223" creationId="{EECC1BA8-D744-4BAD-B3FB-227CB5EA7C10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29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1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3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5" creationId="{8AD54DB8-C150-4290-85D6-F5B0262BFEEF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37" creationId="{493D4EDA-58E0-40CC-B3CA-14CDEB349D24}"/>
          </ac:spMkLst>
        </pc:spChg>
        <pc:spChg chg="add del">
          <ac:chgData name="Марина Барулина" userId="3f69187e786b41da" providerId="LiveId" clId="{1D090516-076B-4A4A-A05C-026289ED9167}" dt="2023-09-21T07:52:35.833" v="872" actId="26606"/>
          <ac:spMkLst>
            <pc:docMk/>
            <pc:sldMk cId="0" sldId="276"/>
            <ac:spMk id="244" creationId="{4A2E7EC3-E07C-46CE-9B25-41865A50681C}"/>
          </ac:spMkLst>
        </pc:spChg>
        <pc:grpChg chg="add del">
          <ac:chgData name="Марина Барулина" userId="3f69187e786b41da" providerId="LiveId" clId="{1D090516-076B-4A4A-A05C-026289ED9167}" dt="2023-09-21T07:52:42.926" v="879" actId="26606"/>
          <ac:grpSpMkLst>
            <pc:docMk/>
            <pc:sldMk cId="0" sldId="276"/>
            <ac:grpSpMk id="224" creationId="{7587C8C6-99DF-4425-A538-D09A9D1B3EF4}"/>
          </ac:grpSpMkLst>
        </pc:grpChg>
        <pc:grpChg chg="add del">
          <ac:chgData name="Марина Барулина" userId="3f69187e786b41da" providerId="LiveId" clId="{1D090516-076B-4A4A-A05C-026289ED9167}" dt="2023-09-21T07:52:35.833" v="872" actId="26606"/>
          <ac:grpSpMkLst>
            <pc:docMk/>
            <pc:sldMk cId="0" sldId="276"/>
            <ac:grpSpMk id="239" creationId="{AA9EB0BC-A85E-4C26-B355-5DFCEF6CCB49}"/>
          </ac:grpSpMkLst>
        </pc:grpChg>
        <pc:picChg chg="mod ord modCrop">
          <ac:chgData name="Марина Барулина" userId="3f69187e786b41da" providerId="LiveId" clId="{1D090516-076B-4A4A-A05C-026289ED9167}" dt="2023-09-21T07:52:55.296" v="883" actId="1076"/>
          <ac:picMkLst>
            <pc:docMk/>
            <pc:sldMk cId="0" sldId="276"/>
            <ac:picMk id="198" creationId="{00000000-0000-0000-0000-000000000000}"/>
          </ac:picMkLst>
        </pc:picChg>
      </pc:sldChg>
      <pc:sldChg chg="addSp modSp new mod">
        <pc:chgData name="Марина Барулина" userId="3f69187e786b41da" providerId="LiveId" clId="{1D090516-076B-4A4A-A05C-026289ED9167}" dt="2023-09-21T07:54:53.290" v="906" actId="1076"/>
        <pc:sldMkLst>
          <pc:docMk/>
          <pc:sldMk cId="3999493315" sldId="277"/>
        </pc:sldMkLst>
        <pc:spChg chg="mod">
          <ac:chgData name="Марина Барулина" userId="3f69187e786b41da" providerId="LiveId" clId="{1D090516-076B-4A4A-A05C-026289ED9167}" dt="2023-09-21T07:54:32.981" v="904" actId="20577"/>
          <ac:spMkLst>
            <pc:docMk/>
            <pc:sldMk cId="3999493315" sldId="277"/>
            <ac:spMk id="2" creationId="{91EBAFAE-4E0E-6B20-109E-A0BD98C5BF70}"/>
          </ac:spMkLst>
        </pc:spChg>
        <pc:spChg chg="add mod">
          <ac:chgData name="Марина Барулина" userId="3f69187e786b41da" providerId="LiveId" clId="{1D090516-076B-4A4A-A05C-026289ED9167}" dt="2023-09-21T07:54:53.290" v="906" actId="1076"/>
          <ac:spMkLst>
            <pc:docMk/>
            <pc:sldMk cId="3999493315" sldId="277"/>
            <ac:spMk id="4" creationId="{12434014-53F0-4B0F-36D2-D5AA2C0C8F1B}"/>
          </ac:spMkLst>
        </pc:spChg>
        <pc:picChg chg="add mod">
          <ac:chgData name="Марина Барулина" userId="3f69187e786b41da" providerId="LiveId" clId="{1D090516-076B-4A4A-A05C-026289ED9167}" dt="2023-09-21T07:54:25.745" v="888" actId="1076"/>
          <ac:picMkLst>
            <pc:docMk/>
            <pc:sldMk cId="3999493315" sldId="277"/>
            <ac:picMk id="3" creationId="{DA809F36-F80E-4C04-1A54-E66A1D1CDEE2}"/>
          </ac:picMkLst>
        </pc:picChg>
      </pc:sldChg>
      <pc:sldChg chg="addSp delSp modSp new mod">
        <pc:chgData name="Марина Барулина" userId="3f69187e786b41da" providerId="LiveId" clId="{1D090516-076B-4A4A-A05C-026289ED9167}" dt="2023-09-21T09:01:46.724" v="995" actId="1076"/>
        <pc:sldMkLst>
          <pc:docMk/>
          <pc:sldMk cId="3942319152" sldId="278"/>
        </pc:sldMkLst>
        <pc:spChg chg="mod">
          <ac:chgData name="Марина Барулина" userId="3f69187e786b41da" providerId="LiveId" clId="{1D090516-076B-4A4A-A05C-026289ED9167}" dt="2023-09-21T08:52:15.091" v="909" actId="27636"/>
          <ac:spMkLst>
            <pc:docMk/>
            <pc:sldMk cId="3942319152" sldId="278"/>
            <ac:spMk id="2" creationId="{4F20782F-6FE5-2DD9-56DC-E1139FF8DA4E}"/>
          </ac:spMkLst>
        </pc:spChg>
        <pc:spChg chg="add mod">
          <ac:chgData name="Марина Барулина" userId="3f69187e786b41da" providerId="LiveId" clId="{1D090516-076B-4A4A-A05C-026289ED9167}" dt="2023-09-21T08:53:06.166" v="915" actId="6549"/>
          <ac:spMkLst>
            <pc:docMk/>
            <pc:sldMk cId="3942319152" sldId="278"/>
            <ac:spMk id="4" creationId="{EE00092D-2DBB-E1D1-AAE8-A67DEE8E3F53}"/>
          </ac:spMkLst>
        </pc:spChg>
        <pc:spChg chg="add mod">
          <ac:chgData name="Марина Барулина" userId="3f69187e786b41da" providerId="LiveId" clId="{1D090516-076B-4A4A-A05C-026289ED9167}" dt="2023-09-21T08:59:10.819" v="972" actId="1076"/>
          <ac:spMkLst>
            <pc:docMk/>
            <pc:sldMk cId="3942319152" sldId="278"/>
            <ac:spMk id="6" creationId="{312684B8-F869-20B7-0599-EC734A2241A6}"/>
          </ac:spMkLst>
        </pc:spChg>
        <pc:spChg chg="add mod">
          <ac:chgData name="Марина Барулина" userId="3f69187e786b41da" providerId="LiveId" clId="{1D090516-076B-4A4A-A05C-026289ED9167}" dt="2023-09-21T08:59:44.793" v="982" actId="1076"/>
          <ac:spMkLst>
            <pc:docMk/>
            <pc:sldMk cId="3942319152" sldId="278"/>
            <ac:spMk id="8" creationId="{B96FE22B-6D65-3EEC-812F-632C98568AC4}"/>
          </ac:spMkLst>
        </pc:spChg>
        <pc:picChg chg="add del mod">
          <ac:chgData name="Марина Барулина" userId="3f69187e786b41da" providerId="LiveId" clId="{1D090516-076B-4A4A-A05C-026289ED9167}" dt="2023-09-21T09:01:33.750" v="989" actId="478"/>
          <ac:picMkLst>
            <pc:docMk/>
            <pc:sldMk cId="3942319152" sldId="278"/>
            <ac:picMk id="10" creationId="{FA8A6B4F-CBF0-9186-A34C-11125DCA29AE}"/>
          </ac:picMkLst>
        </pc:picChg>
        <pc:picChg chg="add mod">
          <ac:chgData name="Марина Барулина" userId="3f69187e786b41da" providerId="LiveId" clId="{1D090516-076B-4A4A-A05C-026289ED9167}" dt="2023-09-21T09:01:46.724" v="995" actId="1076"/>
          <ac:picMkLst>
            <pc:docMk/>
            <pc:sldMk cId="3942319152" sldId="278"/>
            <ac:picMk id="12" creationId="{EA845E83-54E9-7284-E3FD-FCBE0AD260A9}"/>
          </ac:picMkLst>
        </pc:picChg>
      </pc:sldChg>
      <pc:sldChg chg="addSp delSp modSp new mod">
        <pc:chgData name="Марина Барулина" userId="3f69187e786b41da" providerId="LiveId" clId="{1D090516-076B-4A4A-A05C-026289ED9167}" dt="2023-09-21T08:58:37.846" v="971" actId="1076"/>
        <pc:sldMkLst>
          <pc:docMk/>
          <pc:sldMk cId="3595269398" sldId="279"/>
        </pc:sldMkLst>
        <pc:spChg chg="mod">
          <ac:chgData name="Марина Барулина" userId="3f69187e786b41da" providerId="LiveId" clId="{1D090516-076B-4A4A-A05C-026289ED9167}" dt="2023-09-21T08:57:35.576" v="961" actId="20577"/>
          <ac:spMkLst>
            <pc:docMk/>
            <pc:sldMk cId="3595269398" sldId="279"/>
            <ac:spMk id="2" creationId="{8BFEF1A2-D22B-F9A9-DF45-9A3585235FF4}"/>
          </ac:spMkLst>
        </pc:spChg>
        <pc:spChg chg="add del">
          <ac:chgData name="Марина Барулина" userId="3f69187e786b41da" providerId="LiveId" clId="{1D090516-076B-4A4A-A05C-026289ED9167}" dt="2023-09-21T08:58:01.952" v="966" actId="22"/>
          <ac:spMkLst>
            <pc:docMk/>
            <pc:sldMk cId="3595269398" sldId="279"/>
            <ac:spMk id="6" creationId="{FE23C66D-504B-1D55-62DF-EA8DFE42DF90}"/>
          </ac:spMkLst>
        </pc:spChg>
        <pc:picChg chg="add mod">
          <ac:chgData name="Марина Барулина" userId="3f69187e786b41da" providerId="LiveId" clId="{1D090516-076B-4A4A-A05C-026289ED9167}" dt="2023-09-21T08:58:27.948" v="967" actId="14100"/>
          <ac:picMkLst>
            <pc:docMk/>
            <pc:sldMk cId="3595269398" sldId="279"/>
            <ac:picMk id="4" creationId="{6E00F18B-B2A5-3015-2BB0-1DA191425409}"/>
          </ac:picMkLst>
        </pc:picChg>
        <pc:picChg chg="add mod">
          <ac:chgData name="Марина Барулина" userId="3f69187e786b41da" providerId="LiveId" clId="{1D090516-076B-4A4A-A05C-026289ED9167}" dt="2023-09-21T08:58:37.846" v="971" actId="1076"/>
          <ac:picMkLst>
            <pc:docMk/>
            <pc:sldMk cId="3595269398" sldId="279"/>
            <ac:picMk id="8" creationId="{8EB6CD56-8F22-FDC1-A259-57E25FDD25C0}"/>
          </ac:picMkLst>
        </pc:picChg>
      </pc:sldChg>
      <pc:sldChg chg="addSp modSp new mod">
        <pc:chgData name="Марина Барулина" userId="3f69187e786b41da" providerId="LiveId" clId="{1D090516-076B-4A4A-A05C-026289ED9167}" dt="2023-09-21T17:07:07.298" v="1557" actId="20577"/>
        <pc:sldMkLst>
          <pc:docMk/>
          <pc:sldMk cId="41763851" sldId="280"/>
        </pc:sldMkLst>
        <pc:spChg chg="mod">
          <ac:chgData name="Марина Барулина" userId="3f69187e786b41da" providerId="LiveId" clId="{1D090516-076B-4A4A-A05C-026289ED9167}" dt="2023-09-21T17:04:59.705" v="1322" actId="20577"/>
          <ac:spMkLst>
            <pc:docMk/>
            <pc:sldMk cId="41763851" sldId="280"/>
            <ac:spMk id="2" creationId="{8968F23D-73CF-6E7B-0AEB-419DF19D6646}"/>
          </ac:spMkLst>
        </pc:spChg>
        <pc:spChg chg="add mod">
          <ac:chgData name="Марина Барулина" userId="3f69187e786b41da" providerId="LiveId" clId="{1D090516-076B-4A4A-A05C-026289ED9167}" dt="2023-09-21T17:07:07.298" v="1557" actId="20577"/>
          <ac:spMkLst>
            <pc:docMk/>
            <pc:sldMk cId="41763851" sldId="280"/>
            <ac:spMk id="3" creationId="{0E4270A6-A71E-2AAB-DFFF-B54341A6B260}"/>
          </ac:spMkLst>
        </pc:spChg>
      </pc:sldChg>
      <pc:sldChg chg="addSp delSp modSp add mod">
        <pc:chgData name="Марина Барулина" userId="3f69187e786b41da" providerId="LiveId" clId="{1D090516-076B-4A4A-A05C-026289ED9167}" dt="2023-09-21T09:14:30.421" v="1109" actId="14100"/>
        <pc:sldMkLst>
          <pc:docMk/>
          <pc:sldMk cId="2732882157" sldId="281"/>
        </pc:sldMkLst>
        <pc:spChg chg="mod">
          <ac:chgData name="Марина Барулина" userId="3f69187e786b41da" providerId="LiveId" clId="{1D090516-076B-4A4A-A05C-026289ED9167}" dt="2023-09-21T09:08:51.752" v="1073" actId="20577"/>
          <ac:spMkLst>
            <pc:docMk/>
            <pc:sldMk cId="2732882157" sldId="281"/>
            <ac:spMk id="2" creationId="{8BFEF1A2-D22B-F9A9-DF45-9A3585235FF4}"/>
          </ac:spMkLst>
        </pc:spChg>
        <pc:picChg chg="del">
          <ac:chgData name="Марина Барулина" userId="3f69187e786b41da" providerId="LiveId" clId="{1D090516-076B-4A4A-A05C-026289ED9167}" dt="2023-09-21T09:08:59.094" v="1076" actId="478"/>
          <ac:picMkLst>
            <pc:docMk/>
            <pc:sldMk cId="2732882157" sldId="281"/>
            <ac:picMk id="4" creationId="{6E00F18B-B2A5-3015-2BB0-1DA191425409}"/>
          </ac:picMkLst>
        </pc:picChg>
        <pc:picChg chg="add mod">
          <ac:chgData name="Марина Барулина" userId="3f69187e786b41da" providerId="LiveId" clId="{1D090516-076B-4A4A-A05C-026289ED9167}" dt="2023-09-21T09:09:06.450" v="1080" actId="14100"/>
          <ac:picMkLst>
            <pc:docMk/>
            <pc:sldMk cId="2732882157" sldId="281"/>
            <ac:picMk id="5" creationId="{FF3B104D-832E-8257-7DFC-50848147E8DD}"/>
          </ac:picMkLst>
        </pc:picChg>
        <pc:picChg chg="add mod">
          <ac:chgData name="Марина Барулина" userId="3f69187e786b41da" providerId="LiveId" clId="{1D090516-076B-4A4A-A05C-026289ED9167}" dt="2023-09-21T09:10:11.033" v="1088" actId="1076"/>
          <ac:picMkLst>
            <pc:docMk/>
            <pc:sldMk cId="2732882157" sldId="281"/>
            <ac:picMk id="7" creationId="{F1511233-3C5D-370F-7CDD-65AA0FAE6E61}"/>
          </ac:picMkLst>
        </pc:picChg>
        <pc:picChg chg="del">
          <ac:chgData name="Марина Барулина" userId="3f69187e786b41da" providerId="LiveId" clId="{1D090516-076B-4A4A-A05C-026289ED9167}" dt="2023-09-21T09:09:28.040" v="1081" actId="478"/>
          <ac:picMkLst>
            <pc:docMk/>
            <pc:sldMk cId="2732882157" sldId="281"/>
            <ac:picMk id="8" creationId="{8EB6CD56-8F22-FDC1-A259-57E25FDD25C0}"/>
          </ac:picMkLst>
        </pc:picChg>
        <pc:picChg chg="add mod">
          <ac:chgData name="Марина Барулина" userId="3f69187e786b41da" providerId="LiveId" clId="{1D090516-076B-4A4A-A05C-026289ED9167}" dt="2023-09-21T09:14:30.421" v="1109" actId="14100"/>
          <ac:picMkLst>
            <pc:docMk/>
            <pc:sldMk cId="2732882157" sldId="281"/>
            <ac:picMk id="10" creationId="{D8C3B960-E541-B95C-B2FD-DB292019CD11}"/>
          </ac:picMkLst>
        </pc:picChg>
      </pc:sldChg>
      <pc:sldChg chg="addSp delSp modSp add mod">
        <pc:chgData name="Марина Барулина" userId="3f69187e786b41da" providerId="LiveId" clId="{1D090516-076B-4A4A-A05C-026289ED9167}" dt="2023-09-21T16:49:07.152" v="1162" actId="20577"/>
        <pc:sldMkLst>
          <pc:docMk/>
          <pc:sldMk cId="3236724366" sldId="560"/>
        </pc:sldMkLst>
        <pc:spChg chg="add del mod">
          <ac:chgData name="Марина Барулина" userId="3f69187e786b41da" providerId="LiveId" clId="{1D090516-076B-4A4A-A05C-026289ED9167}" dt="2023-09-21T16:48:17.571" v="1133" actId="478"/>
          <ac:spMkLst>
            <pc:docMk/>
            <pc:sldMk cId="3236724366" sldId="560"/>
            <ac:spMk id="5" creationId="{22C30820-7EEB-E9FD-8DBA-82C1D92D486A}"/>
          </ac:spMkLst>
        </pc:spChg>
        <pc:spChg chg="add mod">
          <ac:chgData name="Марина Барулина" userId="3f69187e786b41da" providerId="LiveId" clId="{1D090516-076B-4A4A-A05C-026289ED9167}" dt="2023-09-21T16:49:07.152" v="1162" actId="20577"/>
          <ac:spMkLst>
            <pc:docMk/>
            <pc:sldMk cId="3236724366" sldId="560"/>
            <ac:spMk id="7" creationId="{250A0A70-DBA5-265E-B6F1-D56EB6BDC045}"/>
          </ac:spMkLst>
        </pc:spChg>
        <pc:picChg chg="mod">
          <ac:chgData name="Марина Барулина" userId="3f69187e786b41da" providerId="LiveId" clId="{1D090516-076B-4A4A-A05C-026289ED9167}" dt="2023-09-21T16:48:25.068" v="1136" actId="1076"/>
          <ac:picMkLst>
            <pc:docMk/>
            <pc:sldMk cId="3236724366" sldId="560"/>
            <ac:picMk id="3" creationId="{8D74F67A-0E75-81CC-9125-5A52F3DC0383}"/>
          </ac:picMkLst>
        </pc:picChg>
        <pc:picChg chg="del">
          <ac:chgData name="Марина Барулина" userId="3f69187e786b41da" providerId="LiveId" clId="{1D090516-076B-4A4A-A05C-026289ED9167}" dt="2023-09-21T16:48:12.867" v="1131" actId="478"/>
          <ac:picMkLst>
            <pc:docMk/>
            <pc:sldMk cId="3236724366" sldId="560"/>
            <ac:picMk id="6" creationId="{4D3099C8-DFEC-B4AA-1BAE-B69A487345E8}"/>
          </ac:picMkLst>
        </pc:picChg>
        <pc:picChg chg="mod">
          <ac:chgData name="Марина Барулина" userId="3f69187e786b41da" providerId="LiveId" clId="{1D090516-076B-4A4A-A05C-026289ED9167}" dt="2023-09-21T16:48:20.922" v="1134" actId="1076"/>
          <ac:picMkLst>
            <pc:docMk/>
            <pc:sldMk cId="3236724366" sldId="560"/>
            <ac:picMk id="8" creationId="{96480B79-1DF9-DC9D-F64F-255032EBA32A}"/>
          </ac:picMkLst>
        </pc:picChg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2578794304" sldId="582"/>
        </pc:sldMkLst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966770287" sldId="583"/>
        </pc:sldMkLst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3348546215" sldId="584"/>
        </pc:sldMkLst>
      </pc:sldChg>
      <pc:sldChg chg="add">
        <pc:chgData name="Марина Барулина" userId="3f69187e786b41da" providerId="LiveId" clId="{1D090516-076B-4A4A-A05C-026289ED9167}" dt="2023-09-21T09:16:53.292" v="1129"/>
        <pc:sldMkLst>
          <pc:docMk/>
          <pc:sldMk cId="3854560150" sldId="585"/>
        </pc:sldMkLst>
      </pc:sldChg>
      <pc:sldChg chg="modSp add mod ord">
        <pc:chgData name="Марина Барулина" userId="3f69187e786b41da" providerId="LiveId" clId="{1D090516-076B-4A4A-A05C-026289ED9167}" dt="2023-09-21T17:04:04.219" v="1217" actId="20577"/>
        <pc:sldMkLst>
          <pc:docMk/>
          <pc:sldMk cId="2408862984" sldId="586"/>
        </pc:sldMkLst>
        <pc:spChg chg="mod">
          <ac:chgData name="Марина Барулина" userId="3f69187e786b41da" providerId="LiveId" clId="{1D090516-076B-4A4A-A05C-026289ED9167}" dt="2023-09-21T17:04:04.219" v="1217" actId="20577"/>
          <ac:spMkLst>
            <pc:docMk/>
            <pc:sldMk cId="2408862984" sldId="586"/>
            <ac:spMk id="2" creationId="{921633EB-7DCB-4DDC-80AF-C885A3EE1245}"/>
          </ac:spMkLst>
        </pc:spChg>
      </pc:sldChg>
      <pc:sldChg chg="addSp modSp new mod">
        <pc:chgData name="Марина Барулина" userId="3f69187e786b41da" providerId="LiveId" clId="{1D090516-076B-4A4A-A05C-026289ED9167}" dt="2023-09-21T17:34:54.968" v="1677" actId="20577"/>
        <pc:sldMkLst>
          <pc:docMk/>
          <pc:sldMk cId="3060935568" sldId="587"/>
        </pc:sldMkLst>
        <pc:spChg chg="mod">
          <ac:chgData name="Марина Барулина" userId="3f69187e786b41da" providerId="LiveId" clId="{1D090516-076B-4A4A-A05C-026289ED9167}" dt="2023-09-21T17:12:11.843" v="1655" actId="20577"/>
          <ac:spMkLst>
            <pc:docMk/>
            <pc:sldMk cId="3060935568" sldId="587"/>
            <ac:spMk id="2" creationId="{5FAE0B20-3212-AA82-265F-66DCBB2B2729}"/>
          </ac:spMkLst>
        </pc:spChg>
        <pc:spChg chg="add mod">
          <ac:chgData name="Марина Барулина" userId="3f69187e786b41da" providerId="LiveId" clId="{1D090516-076B-4A4A-A05C-026289ED9167}" dt="2023-09-21T17:13:37.763" v="1661" actId="1076"/>
          <ac:spMkLst>
            <pc:docMk/>
            <pc:sldMk cId="3060935568" sldId="587"/>
            <ac:spMk id="6" creationId="{A5D49B7D-76FD-8DC5-9A41-98EAA33ED2F2}"/>
          </ac:spMkLst>
        </pc:spChg>
        <pc:spChg chg="add mod">
          <ac:chgData name="Марина Барулина" userId="3f69187e786b41da" providerId="LiveId" clId="{1D090516-076B-4A4A-A05C-026289ED9167}" dt="2023-09-21T17:34:54.968" v="1677" actId="20577"/>
          <ac:spMkLst>
            <pc:docMk/>
            <pc:sldMk cId="3060935568" sldId="587"/>
            <ac:spMk id="8" creationId="{EE9A07CE-4461-4803-A67C-BB34DC69B004}"/>
          </ac:spMkLst>
        </pc:spChg>
        <pc:picChg chg="add mod">
          <ac:chgData name="Марина Барулина" userId="3f69187e786b41da" providerId="LiveId" clId="{1D090516-076B-4A4A-A05C-026289ED9167}" dt="2023-09-21T17:13:07.529" v="1659" actId="207"/>
          <ac:picMkLst>
            <pc:docMk/>
            <pc:sldMk cId="3060935568" sldId="587"/>
            <ac:picMk id="4" creationId="{550B267B-F33E-6AA6-0F3D-E3908BBAE6BC}"/>
          </ac:picMkLst>
        </pc:picChg>
      </pc:sldChg>
      <pc:sldChg chg="addSp delSp modSp new del mod">
        <pc:chgData name="Марина Барулина" userId="3f69187e786b41da" providerId="LiveId" clId="{1D090516-076B-4A4A-A05C-026289ED9167}" dt="2023-09-21T17:10:38.821" v="1627" actId="47"/>
        <pc:sldMkLst>
          <pc:docMk/>
          <pc:sldMk cId="527988150" sldId="588"/>
        </pc:sldMkLst>
        <pc:spChg chg="mod">
          <ac:chgData name="Марина Барулина" userId="3f69187e786b41da" providerId="LiveId" clId="{1D090516-076B-4A4A-A05C-026289ED9167}" dt="2023-09-21T17:08:18.674" v="1578" actId="20577"/>
          <ac:spMkLst>
            <pc:docMk/>
            <pc:sldMk cId="527988150" sldId="588"/>
            <ac:spMk id="2" creationId="{5E263AB0-ACEA-B311-DF94-59A42317A530}"/>
          </ac:spMkLst>
        </pc:spChg>
        <pc:spChg chg="del">
          <ac:chgData name="Марина Барулина" userId="3f69187e786b41da" providerId="LiveId" clId="{1D090516-076B-4A4A-A05C-026289ED9167}" dt="2023-09-21T17:08:22.736" v="1579" actId="478"/>
          <ac:spMkLst>
            <pc:docMk/>
            <pc:sldMk cId="527988150" sldId="588"/>
            <ac:spMk id="3" creationId="{967B5B1E-1BFB-0170-B15A-DEA69127B114}"/>
          </ac:spMkLst>
        </pc:spChg>
        <pc:spChg chg="del">
          <ac:chgData name="Марина Барулина" userId="3f69187e786b41da" providerId="LiveId" clId="{1D090516-076B-4A4A-A05C-026289ED9167}" dt="2023-09-21T17:08:24.832" v="1580" actId="478"/>
          <ac:spMkLst>
            <pc:docMk/>
            <pc:sldMk cId="527988150" sldId="588"/>
            <ac:spMk id="4" creationId="{4A30217A-607F-C0D2-68B7-450470462DA2}"/>
          </ac:spMkLst>
        </pc:spChg>
        <pc:spChg chg="add mod">
          <ac:chgData name="Марина Барулина" userId="3f69187e786b41da" providerId="LiveId" clId="{1D090516-076B-4A4A-A05C-026289ED9167}" dt="2023-09-21T17:09:02.645" v="1618" actId="20577"/>
          <ac:spMkLst>
            <pc:docMk/>
            <pc:sldMk cId="527988150" sldId="588"/>
            <ac:spMk id="6" creationId="{1AB415E6-CEA9-76B9-E080-3E98F5907D4C}"/>
          </ac:spMkLst>
        </pc:spChg>
      </pc:sldChg>
      <pc:sldChg chg="addSp delSp modSp add mod setBg">
        <pc:chgData name="Марина Барулина" userId="3f69187e786b41da" providerId="LiveId" clId="{1D090516-076B-4A4A-A05C-026289ED9167}" dt="2023-09-21T17:10:36.096" v="1626"/>
        <pc:sldMkLst>
          <pc:docMk/>
          <pc:sldMk cId="4198700914" sldId="662"/>
        </pc:sldMkLst>
        <pc:spChg chg="del mod">
          <ac:chgData name="Марина Барулина" userId="3f69187e786b41da" providerId="LiveId" clId="{1D090516-076B-4A4A-A05C-026289ED9167}" dt="2023-09-21T17:10:22.972" v="1621" actId="478"/>
          <ac:spMkLst>
            <pc:docMk/>
            <pc:sldMk cId="4198700914" sldId="662"/>
            <ac:spMk id="4" creationId="{F941AB07-AA9C-4822-AB2E-16FB4F009F62}"/>
          </ac:spMkLst>
        </pc:spChg>
        <pc:spChg chg="mo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5" creationId="{1AF1CE59-B39C-4246-8F42-0E2E1017D019}"/>
          </ac:spMkLst>
        </pc:spChg>
        <pc:spChg chg="mod ord">
          <ac:chgData name="Марина Барулина" userId="3f69187e786b41da" providerId="LiveId" clId="{1D090516-076B-4A4A-A05C-026289ED9167}" dt="2023-09-21T17:10:36.096" v="1626"/>
          <ac:spMkLst>
            <pc:docMk/>
            <pc:sldMk cId="4198700914" sldId="662"/>
            <ac:spMk id="6" creationId="{D5212C75-A8C3-4AB9-A396-2035998902DF}"/>
          </ac:spMkLst>
        </pc:spChg>
        <pc:spChg chg="mo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7" creationId="{693145FD-50E2-4320-A3DC-C137F6ECE74E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2" creationId="{A078A52F-85EA-4C0B-962B-D9D9DD4DD78C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4" creationId="{919797D5-5700-4683-B30A-5B4D56CB8270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6" creationId="{4856A7B9-9801-42EC-A4C9-7E22A56EF53D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18" creationId="{A8D10092-A860-4EFB-963F-A14DA3648858}"/>
          </ac:spMkLst>
        </pc:spChg>
        <pc:spChg chg="add">
          <ac:chgData name="Марина Барулина" userId="3f69187e786b41da" providerId="LiveId" clId="{1D090516-076B-4A4A-A05C-026289ED9167}" dt="2023-09-21T17:10:13.784" v="1620" actId="26606"/>
          <ac:spMkLst>
            <pc:docMk/>
            <pc:sldMk cId="4198700914" sldId="662"/>
            <ac:spMk id="20" creationId="{2E32075D-9299-4657-87D7-B9987B7FDE36}"/>
          </ac:spMkLst>
        </pc:spChg>
        <pc:picChg chg="mod">
          <ac:chgData name="Марина Барулина" userId="3f69187e786b41da" providerId="LiveId" clId="{1D090516-076B-4A4A-A05C-026289ED9167}" dt="2023-09-21T17:10:13.784" v="1620" actId="26606"/>
          <ac:picMkLst>
            <pc:docMk/>
            <pc:sldMk cId="4198700914" sldId="662"/>
            <ac:picMk id="2" creationId="{F6302E9F-B358-4849-A735-8F46A59C79C1}"/>
          </ac:picMkLst>
        </pc:picChg>
      </pc:sldChg>
      <pc:sldChg chg="addSp modSp new mod">
        <pc:chgData name="Марина Барулина" userId="3f69187e786b41da" providerId="LiveId" clId="{1D090516-076B-4A4A-A05C-026289ED9167}" dt="2023-09-21T17:40:12.384" v="2019" actId="20577"/>
        <pc:sldMkLst>
          <pc:docMk/>
          <pc:sldMk cId="1622926026" sldId="663"/>
        </pc:sldMkLst>
        <pc:spChg chg="mod">
          <ac:chgData name="Марина Барулина" userId="3f69187e786b41da" providerId="LiveId" clId="{1D090516-076B-4A4A-A05C-026289ED9167}" dt="2023-09-21T17:39:17.997" v="1913" actId="6549"/>
          <ac:spMkLst>
            <pc:docMk/>
            <pc:sldMk cId="1622926026" sldId="663"/>
            <ac:spMk id="2" creationId="{9BBC7ED2-4430-44C3-5A74-C5F5B95958E6}"/>
          </ac:spMkLst>
        </pc:spChg>
        <pc:spChg chg="add mod">
          <ac:chgData name="Марина Барулина" userId="3f69187e786b41da" providerId="LiveId" clId="{1D090516-076B-4A4A-A05C-026289ED9167}" dt="2023-09-21T17:40:12.384" v="2019" actId="20577"/>
          <ac:spMkLst>
            <pc:docMk/>
            <pc:sldMk cId="1622926026" sldId="663"/>
            <ac:spMk id="3" creationId="{8B496611-C089-72EB-4C39-794F5A8D35A9}"/>
          </ac:spMkLst>
        </pc:spChg>
      </pc:sldChg>
      <pc:sldChg chg="addSp modSp new mod">
        <pc:chgData name="Марина Барулина" userId="3f69187e786b41da" providerId="LiveId" clId="{1D090516-076B-4A4A-A05C-026289ED9167}" dt="2023-09-21T18:40:20.459" v="2166" actId="1076"/>
        <pc:sldMkLst>
          <pc:docMk/>
          <pc:sldMk cId="1135097986" sldId="664"/>
        </pc:sldMkLst>
        <pc:spChg chg="mod">
          <ac:chgData name="Марина Барулина" userId="3f69187e786b41da" providerId="LiveId" clId="{1D090516-076B-4A4A-A05C-026289ED9167}" dt="2023-09-21T18:38:13.806" v="2041" actId="20577"/>
          <ac:spMkLst>
            <pc:docMk/>
            <pc:sldMk cId="1135097986" sldId="664"/>
            <ac:spMk id="2" creationId="{2FB93DDB-90F5-738F-F3F0-034F5A64AAE4}"/>
          </ac:spMkLst>
        </pc:spChg>
        <pc:spChg chg="add mod">
          <ac:chgData name="Марина Барулина" userId="3f69187e786b41da" providerId="LiveId" clId="{1D090516-076B-4A4A-A05C-026289ED9167}" dt="2023-09-21T18:39:06.348" v="2106" actId="1076"/>
          <ac:spMkLst>
            <pc:docMk/>
            <pc:sldMk cId="1135097986" sldId="664"/>
            <ac:spMk id="3" creationId="{5373B033-6A85-3EE2-3329-39BF12490BE2}"/>
          </ac:spMkLst>
        </pc:spChg>
        <pc:spChg chg="add mod">
          <ac:chgData name="Марина Барулина" userId="3f69187e786b41da" providerId="LiveId" clId="{1D090516-076B-4A4A-A05C-026289ED9167}" dt="2023-09-21T18:40:20.459" v="2166" actId="1076"/>
          <ac:spMkLst>
            <pc:docMk/>
            <pc:sldMk cId="1135097986" sldId="664"/>
            <ac:spMk id="4" creationId="{FB273B45-3431-557B-E0DD-2C74AD1D5A0C}"/>
          </ac:spMkLst>
        </pc:spChg>
      </pc:sldChg>
      <pc:sldChg chg="addSp modSp new mod ord">
        <pc:chgData name="Марина Барулина" userId="3f69187e786b41da" providerId="LiveId" clId="{1D090516-076B-4A4A-A05C-026289ED9167}" dt="2023-09-21T19:07:04.724" v="2451" actId="14100"/>
        <pc:sldMkLst>
          <pc:docMk/>
          <pc:sldMk cId="1469503134" sldId="665"/>
        </pc:sldMkLst>
        <pc:spChg chg="mod">
          <ac:chgData name="Марина Барулина" userId="3f69187e786b41da" providerId="LiveId" clId="{1D090516-076B-4A4A-A05C-026289ED9167}" dt="2023-09-21T19:03:28.247" v="2392" actId="20577"/>
          <ac:spMkLst>
            <pc:docMk/>
            <pc:sldMk cId="1469503134" sldId="665"/>
            <ac:spMk id="2" creationId="{2A23E42F-638C-2B58-0433-D6601A3D57BD}"/>
          </ac:spMkLst>
        </pc:spChg>
        <pc:spChg chg="add mod">
          <ac:chgData name="Марина Барулина" userId="3f69187e786b41da" providerId="LiveId" clId="{1D090516-076B-4A4A-A05C-026289ED9167}" dt="2023-09-21T19:05:01.613" v="2431" actId="20577"/>
          <ac:spMkLst>
            <pc:docMk/>
            <pc:sldMk cId="1469503134" sldId="665"/>
            <ac:spMk id="6" creationId="{C6BDA391-C64E-8A96-1230-120EF00CDB36}"/>
          </ac:spMkLst>
        </pc:spChg>
        <pc:spChg chg="add mod">
          <ac:chgData name="Марина Барулина" userId="3f69187e786b41da" providerId="LiveId" clId="{1D090516-076B-4A4A-A05C-026289ED9167}" dt="2023-09-21T19:06:52.441" v="2446" actId="1076"/>
          <ac:spMkLst>
            <pc:docMk/>
            <pc:sldMk cId="1469503134" sldId="665"/>
            <ac:spMk id="8" creationId="{3FB75635-16C4-C57F-1BF9-7A0AC1E5C8EA}"/>
          </ac:spMkLst>
        </pc:spChg>
        <pc:spChg chg="add mod">
          <ac:chgData name="Марина Барулина" userId="3f69187e786b41da" providerId="LiveId" clId="{1D090516-076B-4A4A-A05C-026289ED9167}" dt="2023-09-21T19:06:55.063" v="2447" actId="1076"/>
          <ac:spMkLst>
            <pc:docMk/>
            <pc:sldMk cId="1469503134" sldId="665"/>
            <ac:spMk id="10" creationId="{DFBA1B1D-BD65-368B-0B0A-A6DF13C001FF}"/>
          </ac:spMkLst>
        </pc:spChg>
        <pc:spChg chg="add mod">
          <ac:chgData name="Марина Барулина" userId="3f69187e786b41da" providerId="LiveId" clId="{1D090516-076B-4A4A-A05C-026289ED9167}" dt="2023-09-21T19:07:04.724" v="2451" actId="14100"/>
          <ac:spMkLst>
            <pc:docMk/>
            <pc:sldMk cId="1469503134" sldId="665"/>
            <ac:spMk id="12" creationId="{8BBBFDE8-EE93-8A60-12F9-2B971773F786}"/>
          </ac:spMkLst>
        </pc:spChg>
        <pc:picChg chg="add mod">
          <ac:chgData name="Марина Барулина" userId="3f69187e786b41da" providerId="LiveId" clId="{1D090516-076B-4A4A-A05C-026289ED9167}" dt="2023-09-21T19:04:28.468" v="2395" actId="1076"/>
          <ac:picMkLst>
            <pc:docMk/>
            <pc:sldMk cId="1469503134" sldId="665"/>
            <ac:picMk id="4" creationId="{DD6D861F-41F4-EC8F-5990-A942B293E1B3}"/>
          </ac:picMkLst>
        </pc:picChg>
      </pc:sldChg>
      <pc:sldChg chg="addSp modSp new mod modAnim">
        <pc:chgData name="Марина Барулина" userId="3f69187e786b41da" providerId="LiveId" clId="{1D090516-076B-4A4A-A05C-026289ED9167}" dt="2023-09-21T19:55:53.218" v="3520" actId="1076"/>
        <pc:sldMkLst>
          <pc:docMk/>
          <pc:sldMk cId="2182913984" sldId="666"/>
        </pc:sldMkLst>
        <pc:spChg chg="add mod">
          <ac:chgData name="Марина Барулина" userId="3f69187e786b41da" providerId="LiveId" clId="{1D090516-076B-4A4A-A05C-026289ED9167}" dt="2023-09-21T18:41:42.789" v="2178" actId="14100"/>
          <ac:spMkLst>
            <pc:docMk/>
            <pc:sldMk cId="2182913984" sldId="666"/>
            <ac:spMk id="3" creationId="{F1EFF6C5-6A38-6274-F5FD-13EA7C8B72C4}"/>
          </ac:spMkLst>
        </pc:spChg>
        <pc:picChg chg="add mod">
          <ac:chgData name="Марина Барулина" userId="3f69187e786b41da" providerId="LiveId" clId="{1D090516-076B-4A4A-A05C-026289ED9167}" dt="2023-09-21T19:55:53.218" v="3520" actId="1076"/>
          <ac:picMkLst>
            <pc:docMk/>
            <pc:sldMk cId="2182913984" sldId="666"/>
            <ac:picMk id="5" creationId="{3065D6DE-69EE-B67C-E672-0A7CE1FF26DE}"/>
          </ac:picMkLst>
        </pc:picChg>
        <pc:picChg chg="add mod">
          <ac:chgData name="Марина Барулина" userId="3f69187e786b41da" providerId="LiveId" clId="{1D090516-076B-4A4A-A05C-026289ED9167}" dt="2023-09-21T19:55:48.816" v="3519" actId="1076"/>
          <ac:picMkLst>
            <pc:docMk/>
            <pc:sldMk cId="2182913984" sldId="666"/>
            <ac:picMk id="1026" creationId="{E07C6FA3-ECAB-F28D-4C5E-899B77FF4389}"/>
          </ac:picMkLst>
        </pc:picChg>
      </pc:sldChg>
      <pc:sldChg chg="addSp delSp modSp add mod modAnim">
        <pc:chgData name="Марина Барулина" userId="3f69187e786b41da" providerId="LiveId" clId="{1D090516-076B-4A4A-A05C-026289ED9167}" dt="2023-09-21T19:59:46.001" v="3523" actId="1076"/>
        <pc:sldMkLst>
          <pc:docMk/>
          <pc:sldMk cId="4224876039" sldId="667"/>
        </pc:sldMkLst>
        <pc:spChg chg="add mod">
          <ac:chgData name="Марина Барулина" userId="3f69187e786b41da" providerId="LiveId" clId="{1D090516-076B-4A4A-A05C-026289ED9167}" dt="2023-09-21T18:50:18.831" v="2308" actId="20577"/>
          <ac:spMkLst>
            <pc:docMk/>
            <pc:sldMk cId="4224876039" sldId="667"/>
            <ac:spMk id="2" creationId="{36F9F97B-3CCA-F354-9294-8386B7671D6A}"/>
          </ac:spMkLst>
        </pc:spChg>
        <pc:spChg chg="mod">
          <ac:chgData name="Марина Барулина" userId="3f69187e786b41da" providerId="LiveId" clId="{1D090516-076B-4A4A-A05C-026289ED9167}" dt="2023-09-21T18:50:00.889" v="2264" actId="20577"/>
          <ac:spMkLst>
            <pc:docMk/>
            <pc:sldMk cId="4224876039" sldId="667"/>
            <ac:spMk id="3" creationId="{F1EFF6C5-6A38-6274-F5FD-13EA7C8B72C4}"/>
          </ac:spMkLst>
        </pc:spChg>
        <pc:picChg chg="add mod">
          <ac:chgData name="Марина Барулина" userId="3f69187e786b41da" providerId="LiveId" clId="{1D090516-076B-4A4A-A05C-026289ED9167}" dt="2023-09-21T19:59:46.001" v="3523" actId="1076"/>
          <ac:picMkLst>
            <pc:docMk/>
            <pc:sldMk cId="4224876039" sldId="667"/>
            <ac:picMk id="4" creationId="{16836834-C94F-19FB-DD8E-CFD0D28A7B18}"/>
          </ac:picMkLst>
        </pc:picChg>
        <pc:picChg chg="del">
          <ac:chgData name="Марина Барулина" userId="3f69187e786b41da" providerId="LiveId" clId="{1D090516-076B-4A4A-A05C-026289ED9167}" dt="2023-09-21T18:48:37.619" v="2193" actId="478"/>
          <ac:picMkLst>
            <pc:docMk/>
            <pc:sldMk cId="4224876039" sldId="667"/>
            <ac:picMk id="1026" creationId="{E07C6FA3-ECAB-F28D-4C5E-899B77FF4389}"/>
          </ac:picMkLst>
        </pc:picChg>
        <pc:picChg chg="add mod">
          <ac:chgData name="Марина Барулина" userId="3f69187e786b41da" providerId="LiveId" clId="{1D090516-076B-4A4A-A05C-026289ED9167}" dt="2023-09-21T18:50:23.652" v="2309" actId="14100"/>
          <ac:picMkLst>
            <pc:docMk/>
            <pc:sldMk cId="4224876039" sldId="667"/>
            <ac:picMk id="2050" creationId="{E0C2D89D-40D3-5705-0757-5B5BC43D1CA0}"/>
          </ac:picMkLst>
        </pc:picChg>
      </pc:sldChg>
      <pc:sldChg chg="addSp modSp new mod">
        <pc:chgData name="Марина Барулина" userId="3f69187e786b41da" providerId="LiveId" clId="{1D090516-076B-4A4A-A05C-026289ED9167}" dt="2023-09-21T19:10:05.703" v="2565" actId="20577"/>
        <pc:sldMkLst>
          <pc:docMk/>
          <pc:sldMk cId="2071631191" sldId="668"/>
        </pc:sldMkLst>
        <pc:spChg chg="add mod">
          <ac:chgData name="Марина Барулина" userId="3f69187e786b41da" providerId="LiveId" clId="{1D090516-076B-4A4A-A05C-026289ED9167}" dt="2023-09-21T19:09:06.105" v="2559" actId="6549"/>
          <ac:spMkLst>
            <pc:docMk/>
            <pc:sldMk cId="2071631191" sldId="668"/>
            <ac:spMk id="3" creationId="{635FE2C4-58DD-945B-1EB9-7181F542B68A}"/>
          </ac:spMkLst>
        </pc:spChg>
        <pc:spChg chg="add mod">
          <ac:chgData name="Марина Барулина" userId="3f69187e786b41da" providerId="LiveId" clId="{1D090516-076B-4A4A-A05C-026289ED9167}" dt="2023-09-21T19:10:05.703" v="2565" actId="20577"/>
          <ac:spMkLst>
            <pc:docMk/>
            <pc:sldMk cId="2071631191" sldId="668"/>
            <ac:spMk id="5" creationId="{DFB72AD4-8E64-84AA-FB05-DB2602C60600}"/>
          </ac:spMkLst>
        </pc:spChg>
      </pc:sldChg>
      <pc:sldChg chg="addSp delSp modSp add mod modAnim">
        <pc:chgData name="Марина Барулина" userId="3f69187e786b41da" providerId="LiveId" clId="{1D090516-076B-4A4A-A05C-026289ED9167}" dt="2023-09-21T20:04:17.445" v="3823" actId="6549"/>
        <pc:sldMkLst>
          <pc:docMk/>
          <pc:sldMk cId="1477400627" sldId="669"/>
        </pc:sldMkLst>
        <pc:spChg chg="del">
          <ac:chgData name="Марина Барулина" userId="3f69187e786b41da" providerId="LiveId" clId="{1D090516-076B-4A4A-A05C-026289ED9167}" dt="2023-09-21T18:56:39.368" v="2330" actId="478"/>
          <ac:spMkLst>
            <pc:docMk/>
            <pc:sldMk cId="1477400627" sldId="669"/>
            <ac:spMk id="2" creationId="{36F9F97B-3CCA-F354-9294-8386B7671D6A}"/>
          </ac:spMkLst>
        </pc:spChg>
        <pc:spChg chg="mod">
          <ac:chgData name="Марина Барулина" userId="3f69187e786b41da" providerId="LiveId" clId="{1D090516-076B-4A4A-A05C-026289ED9167}" dt="2023-09-21T20:04:17.445" v="3823" actId="6549"/>
          <ac:spMkLst>
            <pc:docMk/>
            <pc:sldMk cId="1477400627" sldId="669"/>
            <ac:spMk id="3" creationId="{F1EFF6C5-6A38-6274-F5FD-13EA7C8B72C4}"/>
          </ac:spMkLst>
        </pc:spChg>
        <pc:spChg chg="add mod">
          <ac:chgData name="Марина Барулина" userId="3f69187e786b41da" providerId="LiveId" clId="{1D090516-076B-4A4A-A05C-026289ED9167}" dt="2023-09-21T18:57:11.825" v="2334" actId="1076"/>
          <ac:spMkLst>
            <pc:docMk/>
            <pc:sldMk cId="1477400627" sldId="669"/>
            <ac:spMk id="5" creationId="{BF641B00-398C-6A27-714E-B20588C59803}"/>
          </ac:spMkLst>
        </pc:spChg>
        <pc:picChg chg="add mod">
          <ac:chgData name="Марина Барулина" userId="3f69187e786b41da" providerId="LiveId" clId="{1D090516-076B-4A4A-A05C-026289ED9167}" dt="2023-09-21T20:03:57.594" v="3817" actId="1036"/>
          <ac:picMkLst>
            <pc:docMk/>
            <pc:sldMk cId="1477400627" sldId="669"/>
            <ac:picMk id="6" creationId="{DBD2AF87-DEAC-7962-06FD-29F479849B8E}"/>
          </ac:picMkLst>
        </pc:picChg>
        <pc:picChg chg="del">
          <ac:chgData name="Марина Барулина" userId="3f69187e786b41da" providerId="LiveId" clId="{1D090516-076B-4A4A-A05C-026289ED9167}" dt="2023-09-21T18:55:20.384" v="2325" actId="478"/>
          <ac:picMkLst>
            <pc:docMk/>
            <pc:sldMk cId="1477400627" sldId="669"/>
            <ac:picMk id="2050" creationId="{E0C2D89D-40D3-5705-0757-5B5BC43D1CA0}"/>
          </ac:picMkLst>
        </pc:picChg>
        <pc:picChg chg="add mod">
          <ac:chgData name="Марина Барулина" userId="3f69187e786b41da" providerId="LiveId" clId="{1D090516-076B-4A4A-A05C-026289ED9167}" dt="2023-09-21T20:03:52.100" v="3802" actId="1036"/>
          <ac:picMkLst>
            <pc:docMk/>
            <pc:sldMk cId="1477400627" sldId="669"/>
            <ac:picMk id="3074" creationId="{C7D12427-1EF6-13E2-D810-6CE5505A7702}"/>
          </ac:picMkLst>
        </pc:picChg>
      </pc:sldChg>
      <pc:sldChg chg="delSp modSp add mod">
        <pc:chgData name="Марина Барулина" userId="3f69187e786b41da" providerId="LiveId" clId="{1D090516-076B-4A4A-A05C-026289ED9167}" dt="2023-09-21T19:02:30.931" v="2367" actId="20577"/>
        <pc:sldMkLst>
          <pc:docMk/>
          <pc:sldMk cId="3815738473" sldId="670"/>
        </pc:sldMkLst>
        <pc:spChg chg="mod">
          <ac:chgData name="Марина Барулина" userId="3f69187e786b41da" providerId="LiveId" clId="{1D090516-076B-4A4A-A05C-026289ED9167}" dt="2023-09-21T19:02:30.931" v="2367" actId="20577"/>
          <ac:spMkLst>
            <pc:docMk/>
            <pc:sldMk cId="3815738473" sldId="670"/>
            <ac:spMk id="3" creationId="{F1EFF6C5-6A38-6274-F5FD-13EA7C8B72C4}"/>
          </ac:spMkLst>
        </pc:spChg>
        <pc:spChg chg="del">
          <ac:chgData name="Марина Барулина" userId="3f69187e786b41da" providerId="LiveId" clId="{1D090516-076B-4A4A-A05C-026289ED9167}" dt="2023-09-21T19:01:17.719" v="2342" actId="478"/>
          <ac:spMkLst>
            <pc:docMk/>
            <pc:sldMk cId="3815738473" sldId="670"/>
            <ac:spMk id="5" creationId="{BF641B00-398C-6A27-714E-B20588C59803}"/>
          </ac:spMkLst>
        </pc:spChg>
        <pc:picChg chg="del">
          <ac:chgData name="Марина Барулина" userId="3f69187e786b41da" providerId="LiveId" clId="{1D090516-076B-4A4A-A05C-026289ED9167}" dt="2023-09-21T19:01:20.011" v="2343" actId="478"/>
          <ac:picMkLst>
            <pc:docMk/>
            <pc:sldMk cId="3815738473" sldId="670"/>
            <ac:picMk id="3074" creationId="{C7D12427-1EF6-13E2-D810-6CE5505A7702}"/>
          </ac:picMkLst>
        </pc:picChg>
      </pc:sldChg>
      <pc:sldChg chg="addSp modSp new mod">
        <pc:chgData name="Марина Барулина" userId="3f69187e786b41da" providerId="LiveId" clId="{1D090516-076B-4A4A-A05C-026289ED9167}" dt="2023-09-21T19:23:15.040" v="2633" actId="1076"/>
        <pc:sldMkLst>
          <pc:docMk/>
          <pc:sldMk cId="2636125336" sldId="671"/>
        </pc:sldMkLst>
        <pc:spChg chg="add mod">
          <ac:chgData name="Марина Барулина" userId="3f69187e786b41da" providerId="LiveId" clId="{1D090516-076B-4A4A-A05C-026289ED9167}" dt="2023-09-21T19:22:33.338" v="2624" actId="6549"/>
          <ac:spMkLst>
            <pc:docMk/>
            <pc:sldMk cId="2636125336" sldId="671"/>
            <ac:spMk id="3" creationId="{B2B41081-E572-FAB0-6D21-588B5C4E16FD}"/>
          </ac:spMkLst>
        </pc:spChg>
        <pc:spChg chg="add mod">
          <ac:chgData name="Марина Барулина" userId="3f69187e786b41da" providerId="LiveId" clId="{1D090516-076B-4A4A-A05C-026289ED9167}" dt="2023-09-21T19:22:58.003" v="2626" actId="1076"/>
          <ac:spMkLst>
            <pc:docMk/>
            <pc:sldMk cId="2636125336" sldId="671"/>
            <ac:spMk id="5" creationId="{220E0760-0814-F6B8-A1B1-845F850FF78B}"/>
          </ac:spMkLst>
        </pc:spChg>
        <pc:spChg chg="add mod">
          <ac:chgData name="Марина Барулина" userId="3f69187e786b41da" providerId="LiveId" clId="{1D090516-076B-4A4A-A05C-026289ED9167}" dt="2023-09-21T19:23:15.040" v="2633" actId="1076"/>
          <ac:spMkLst>
            <pc:docMk/>
            <pc:sldMk cId="2636125336" sldId="671"/>
            <ac:spMk id="7" creationId="{27C3EB03-D0CC-B5EC-1F0F-A42DAF933236}"/>
          </ac:spMkLst>
        </pc:spChg>
      </pc:sldChg>
      <pc:sldChg chg="addSp modSp new mod">
        <pc:chgData name="Марина Барулина" userId="3f69187e786b41da" providerId="LiveId" clId="{1D090516-076B-4A4A-A05C-026289ED9167}" dt="2023-09-21T19:29:04.730" v="2704" actId="20577"/>
        <pc:sldMkLst>
          <pc:docMk/>
          <pc:sldMk cId="678083783" sldId="672"/>
        </pc:sldMkLst>
        <pc:spChg chg="add mod">
          <ac:chgData name="Марина Барулина" userId="3f69187e786b41da" providerId="LiveId" clId="{1D090516-076B-4A4A-A05C-026289ED9167}" dt="2023-09-21T19:26:47.929" v="2642" actId="113"/>
          <ac:spMkLst>
            <pc:docMk/>
            <pc:sldMk cId="678083783" sldId="672"/>
            <ac:spMk id="3" creationId="{C4A6771F-D75C-00E6-8C22-FC657E2AF20A}"/>
          </ac:spMkLst>
        </pc:spChg>
        <pc:spChg chg="add mod">
          <ac:chgData name="Марина Барулина" userId="3f69187e786b41da" providerId="LiveId" clId="{1D090516-076B-4A4A-A05C-026289ED9167}" dt="2023-09-21T19:27:19.540" v="2648" actId="6549"/>
          <ac:spMkLst>
            <pc:docMk/>
            <pc:sldMk cId="678083783" sldId="672"/>
            <ac:spMk id="5" creationId="{85B35AEF-96A3-3370-276A-5591EC8B11D1}"/>
          </ac:spMkLst>
        </pc:spChg>
        <pc:spChg chg="add mod">
          <ac:chgData name="Марина Барулина" userId="3f69187e786b41da" providerId="LiveId" clId="{1D090516-076B-4A4A-A05C-026289ED9167}" dt="2023-09-21T19:29:04.730" v="2704" actId="20577"/>
          <ac:spMkLst>
            <pc:docMk/>
            <pc:sldMk cId="678083783" sldId="672"/>
            <ac:spMk id="7" creationId="{6C5ACA82-E65C-88D8-437F-4EA428390D6F}"/>
          </ac:spMkLst>
        </pc:spChg>
      </pc:sldChg>
      <pc:sldChg chg="addSp modSp new mod">
        <pc:chgData name="Марина Барулина" userId="3f69187e786b41da" providerId="LiveId" clId="{1D090516-076B-4A4A-A05C-026289ED9167}" dt="2023-09-21T19:31:26.478" v="2730"/>
        <pc:sldMkLst>
          <pc:docMk/>
          <pc:sldMk cId="1578735405" sldId="673"/>
        </pc:sldMkLst>
        <pc:spChg chg="add mod">
          <ac:chgData name="Марина Барулина" userId="3f69187e786b41da" providerId="LiveId" clId="{1D090516-076B-4A4A-A05C-026289ED9167}" dt="2023-09-21T19:31:26.478" v="2730"/>
          <ac:spMkLst>
            <pc:docMk/>
            <pc:sldMk cId="1578735405" sldId="673"/>
            <ac:spMk id="3" creationId="{112172B3-3D27-B92C-CEA1-8EA102E879CD}"/>
          </ac:spMkLst>
        </pc:spChg>
      </pc:sldChg>
      <pc:sldChg chg="addSp delSp modSp new mod setBg">
        <pc:chgData name="Марина Барулина" userId="3f69187e786b41da" providerId="LiveId" clId="{1D090516-076B-4A4A-A05C-026289ED9167}" dt="2023-09-21T19:36:03.969" v="2842" actId="255"/>
        <pc:sldMkLst>
          <pc:docMk/>
          <pc:sldMk cId="3974399721" sldId="674"/>
        </pc:sldMkLst>
        <pc:spChg chg="add del mo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2" creationId="{DB195CF5-A02D-4B08-DAC9-23D13535B340}"/>
          </ac:spMkLst>
        </pc:spChg>
        <pc:spChg chg="add mod">
          <ac:chgData name="Марина Барулина" userId="3f69187e786b41da" providerId="LiveId" clId="{1D090516-076B-4A4A-A05C-026289ED9167}" dt="2023-09-21T19:36:03.969" v="2842" actId="255"/>
          <ac:spMkLst>
            <pc:docMk/>
            <pc:sldMk cId="3974399721" sldId="674"/>
            <ac:spMk id="3" creationId="{10F7D6A7-92DB-DDEB-AA2C-0C10D9083E5B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8" creationId="{71B62618-0D02-4C29-88C5-1EDF7F32343E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10" creationId="{1E2747F4-A0AE-425C-B527-E3E32461FEF5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12" creationId="{9707F29A-1576-479E-B227-0D6498601B4A}"/>
          </ac:spMkLst>
        </pc:spChg>
        <pc:spChg chg="add del">
          <ac:chgData name="Марина Барулина" userId="3f69187e786b41da" providerId="LiveId" clId="{1D090516-076B-4A4A-A05C-026289ED9167}" dt="2023-09-21T19:35:15.040" v="2834" actId="26606"/>
          <ac:spMkLst>
            <pc:docMk/>
            <pc:sldMk cId="3974399721" sldId="674"/>
            <ac:spMk id="14" creationId="{F17B26C7-6F2F-453C-9C08-71E199E527A8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6" creationId="{71B62618-0D02-4C29-88C5-1EDF7F32343E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7" creationId="{1E2747F4-A0AE-425C-B527-E3E32461FEF5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8" creationId="{9707F29A-1576-479E-B227-0D6498601B4A}"/>
          </ac:spMkLst>
        </pc:spChg>
        <pc:spChg chg="add">
          <ac:chgData name="Марина Барулина" userId="3f69187e786b41da" providerId="LiveId" clId="{1D090516-076B-4A4A-A05C-026289ED9167}" dt="2023-09-21T19:35:15.056" v="2835" actId="26606"/>
          <ac:spMkLst>
            <pc:docMk/>
            <pc:sldMk cId="3974399721" sldId="674"/>
            <ac:spMk id="19" creationId="{F17B26C7-6F2F-453C-9C08-71E199E527A8}"/>
          </ac:spMkLst>
        </pc:spChg>
        <pc:graphicFrameChg chg="add del">
          <ac:chgData name="Марина Барулина" userId="3f69187e786b41da" providerId="LiveId" clId="{1D090516-076B-4A4A-A05C-026289ED9167}" dt="2023-09-21T19:35:15.040" v="2834" actId="26606"/>
          <ac:graphicFrameMkLst>
            <pc:docMk/>
            <pc:sldMk cId="3974399721" sldId="674"/>
            <ac:graphicFrameMk id="4" creationId="{20846554-036E-2FEE-A99A-D10432CAE267}"/>
          </ac:graphicFrameMkLst>
        </pc:graphicFrameChg>
        <pc:graphicFrameChg chg="add">
          <ac:chgData name="Марина Барулина" userId="3f69187e786b41da" providerId="LiveId" clId="{1D090516-076B-4A4A-A05C-026289ED9167}" dt="2023-09-21T19:35:15.056" v="2835" actId="26606"/>
          <ac:graphicFrameMkLst>
            <pc:docMk/>
            <pc:sldMk cId="3974399721" sldId="674"/>
            <ac:graphicFrameMk id="20" creationId="{3B72EB38-54E9-1049-501E-BC0BB526912E}"/>
          </ac:graphicFrameMkLst>
        </pc:graphicFrameChg>
      </pc:sldChg>
      <pc:sldChg chg="modSp add mod ord">
        <pc:chgData name="Марина Барулина" userId="3f69187e786b41da" providerId="LiveId" clId="{1D090516-076B-4A4A-A05C-026289ED9167}" dt="2023-09-21T19:34:25.471" v="2782" actId="20577"/>
        <pc:sldMkLst>
          <pc:docMk/>
          <pc:sldMk cId="1616498701" sldId="675"/>
        </pc:sldMkLst>
        <pc:spChg chg="mod">
          <ac:chgData name="Марина Барулина" userId="3f69187e786b41da" providerId="LiveId" clId="{1D090516-076B-4A4A-A05C-026289ED9167}" dt="2023-09-21T19:34:25.471" v="2782" actId="20577"/>
          <ac:spMkLst>
            <pc:docMk/>
            <pc:sldMk cId="1616498701" sldId="675"/>
            <ac:spMk id="2" creationId="{921633EB-7DCB-4DDC-80AF-C885A3EE1245}"/>
          </ac:spMkLst>
        </pc:spChg>
      </pc:sldChg>
      <pc:sldChg chg="new del">
        <pc:chgData name="Марина Барулина" userId="3f69187e786b41da" providerId="LiveId" clId="{1D090516-076B-4A4A-A05C-026289ED9167}" dt="2023-09-21T19:36:23.871" v="2846" actId="47"/>
        <pc:sldMkLst>
          <pc:docMk/>
          <pc:sldMk cId="1475303204" sldId="676"/>
        </pc:sldMkLst>
      </pc:sldChg>
      <pc:sldChg chg="new del">
        <pc:chgData name="Марина Барулина" userId="3f69187e786b41da" providerId="LiveId" clId="{1D090516-076B-4A4A-A05C-026289ED9167}" dt="2023-09-21T19:36:24.834" v="2847" actId="47"/>
        <pc:sldMkLst>
          <pc:docMk/>
          <pc:sldMk cId="1851772388" sldId="677"/>
        </pc:sldMkLst>
      </pc:sldChg>
      <pc:sldChg chg="addSp modSp new mod">
        <pc:chgData name="Марина Барулина" userId="3f69187e786b41da" providerId="LiveId" clId="{1D090516-076B-4A4A-A05C-026289ED9167}" dt="2023-09-21T19:40:38.889" v="3071" actId="1076"/>
        <pc:sldMkLst>
          <pc:docMk/>
          <pc:sldMk cId="3156647263" sldId="678"/>
        </pc:sldMkLst>
        <pc:spChg chg="mod">
          <ac:chgData name="Марина Барулина" userId="3f69187e786b41da" providerId="LiveId" clId="{1D090516-076B-4A4A-A05C-026289ED9167}" dt="2023-09-21T19:36:38.897" v="2872" actId="20577"/>
          <ac:spMkLst>
            <pc:docMk/>
            <pc:sldMk cId="3156647263" sldId="678"/>
            <ac:spMk id="2" creationId="{78C9BF3B-C5DB-2F58-3590-2570272835C9}"/>
          </ac:spMkLst>
        </pc:spChg>
        <pc:spChg chg="add mod">
          <ac:chgData name="Марина Барулина" userId="3f69187e786b41da" providerId="LiveId" clId="{1D090516-076B-4A4A-A05C-026289ED9167}" dt="2023-09-21T19:37:47.948" v="2941" actId="14100"/>
          <ac:spMkLst>
            <pc:docMk/>
            <pc:sldMk cId="3156647263" sldId="678"/>
            <ac:spMk id="4" creationId="{D787A756-C0F2-2E33-71CF-B42FA64ED01A}"/>
          </ac:spMkLst>
        </pc:spChg>
        <pc:spChg chg="add mod">
          <ac:chgData name="Марина Барулина" userId="3f69187e786b41da" providerId="LiveId" clId="{1D090516-076B-4A4A-A05C-026289ED9167}" dt="2023-09-21T19:40:38.889" v="3071" actId="1076"/>
          <ac:spMkLst>
            <pc:docMk/>
            <pc:sldMk cId="3156647263" sldId="678"/>
            <ac:spMk id="6" creationId="{A613D767-4057-5DBA-83D0-7B66DA1F9F93}"/>
          </ac:spMkLst>
        </pc:spChg>
      </pc:sldChg>
      <pc:sldChg chg="addSp delSp modSp add mod">
        <pc:chgData name="Марина Барулина" userId="3f69187e786b41da" providerId="LiveId" clId="{1D090516-076B-4A4A-A05C-026289ED9167}" dt="2023-09-21T19:47:02.245" v="3395" actId="21"/>
        <pc:sldMkLst>
          <pc:docMk/>
          <pc:sldMk cId="359050877" sldId="679"/>
        </pc:sldMkLst>
        <pc:spChg chg="mod">
          <ac:chgData name="Марина Барулина" userId="3f69187e786b41da" providerId="LiveId" clId="{1D090516-076B-4A4A-A05C-026289ED9167}" dt="2023-09-21T19:36:45.760" v="2886" actId="20577"/>
          <ac:spMkLst>
            <pc:docMk/>
            <pc:sldMk cId="359050877" sldId="679"/>
            <ac:spMk id="2" creationId="{78C9BF3B-C5DB-2F58-3590-2570272835C9}"/>
          </ac:spMkLst>
        </pc:spChg>
        <pc:spChg chg="add mod">
          <ac:chgData name="Марина Барулина" userId="3f69187e786b41da" providerId="LiveId" clId="{1D090516-076B-4A4A-A05C-026289ED9167}" dt="2023-09-21T19:43:10.513" v="3170" actId="20577"/>
          <ac:spMkLst>
            <pc:docMk/>
            <pc:sldMk cId="359050877" sldId="679"/>
            <ac:spMk id="3" creationId="{EBE49028-87B8-CBB6-2E7F-2501744955AE}"/>
          </ac:spMkLst>
        </pc:spChg>
        <pc:spChg chg="add del mod">
          <ac:chgData name="Марина Барулина" userId="3f69187e786b41da" providerId="LiveId" clId="{1D090516-076B-4A4A-A05C-026289ED9167}" dt="2023-09-21T19:47:02.245" v="3395" actId="21"/>
          <ac:spMkLst>
            <pc:docMk/>
            <pc:sldMk cId="359050877" sldId="679"/>
            <ac:spMk id="4" creationId="{E52FA18E-D0D5-53EE-BE89-AFDA168836F6}"/>
          </ac:spMkLst>
        </pc:spChg>
      </pc:sldChg>
      <pc:sldChg chg="addSp modSp add mod">
        <pc:chgData name="Марина Барулина" userId="3f69187e786b41da" providerId="LiveId" clId="{1D090516-076B-4A4A-A05C-026289ED9167}" dt="2023-09-21T19:46:14.437" v="3387" actId="6549"/>
        <pc:sldMkLst>
          <pc:docMk/>
          <pc:sldMk cId="2915939748" sldId="680"/>
        </pc:sldMkLst>
        <pc:spChg chg="mod">
          <ac:chgData name="Марина Барулина" userId="3f69187e786b41da" providerId="LiveId" clId="{1D090516-076B-4A4A-A05C-026289ED9167}" dt="2023-09-21T19:36:51.224" v="2895" actId="20577"/>
          <ac:spMkLst>
            <pc:docMk/>
            <pc:sldMk cId="2915939748" sldId="680"/>
            <ac:spMk id="2" creationId="{78C9BF3B-C5DB-2F58-3590-2570272835C9}"/>
          </ac:spMkLst>
        </pc:spChg>
        <pc:spChg chg="add mod">
          <ac:chgData name="Марина Барулина" userId="3f69187e786b41da" providerId="LiveId" clId="{1D090516-076B-4A4A-A05C-026289ED9167}" dt="2023-09-21T19:44:42.164" v="3257" actId="20577"/>
          <ac:spMkLst>
            <pc:docMk/>
            <pc:sldMk cId="2915939748" sldId="680"/>
            <ac:spMk id="4" creationId="{92154E9C-C2D4-55C1-3691-EF16A89D92C1}"/>
          </ac:spMkLst>
        </pc:spChg>
        <pc:spChg chg="add mod">
          <ac:chgData name="Марина Барулина" userId="3f69187e786b41da" providerId="LiveId" clId="{1D090516-076B-4A4A-A05C-026289ED9167}" dt="2023-09-21T19:46:14.437" v="3387" actId="6549"/>
          <ac:spMkLst>
            <pc:docMk/>
            <pc:sldMk cId="2915939748" sldId="680"/>
            <ac:spMk id="5" creationId="{6F370331-5E9F-C7AF-EE17-8C9CD3D83F4D}"/>
          </ac:spMkLst>
        </pc:spChg>
      </pc:sldChg>
      <pc:sldChg chg="new del">
        <pc:chgData name="Марина Барулина" userId="3f69187e786b41da" providerId="LiveId" clId="{1D090516-076B-4A4A-A05C-026289ED9167}" dt="2023-09-21T19:46:55.065" v="3393" actId="47"/>
        <pc:sldMkLst>
          <pc:docMk/>
          <pc:sldMk cId="3667313949" sldId="681"/>
        </pc:sldMkLst>
      </pc:sldChg>
      <pc:sldChg chg="new del">
        <pc:chgData name="Марина Барулина" userId="3f69187e786b41da" providerId="LiveId" clId="{1D090516-076B-4A4A-A05C-026289ED9167}" dt="2023-09-21T19:46:56.273" v="3394" actId="47"/>
        <pc:sldMkLst>
          <pc:docMk/>
          <pc:sldMk cId="3946606563" sldId="682"/>
        </pc:sldMkLst>
      </pc:sldChg>
      <pc:sldChg chg="addSp delSp modSp new mod setBg setClrOvrMap">
        <pc:chgData name="Марина Барулина" userId="3f69187e786b41da" providerId="LiveId" clId="{1D090516-076B-4A4A-A05C-026289ED9167}" dt="2023-09-21T19:49:22.266" v="3513" actId="20577"/>
        <pc:sldMkLst>
          <pc:docMk/>
          <pc:sldMk cId="2444746272" sldId="683"/>
        </pc:sldMkLst>
        <pc:spChg chg="add del mo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" creationId="{A13E5CFC-D889-2CF9-C6BF-F82229AE6471}"/>
          </ac:spMkLst>
        </pc:spChg>
        <pc:spChg chg="add del">
          <ac:chgData name="Марина Барулина" userId="3f69187e786b41da" providerId="LiveId" clId="{1D090516-076B-4A4A-A05C-026289ED9167}" dt="2023-09-21T19:48:23.120" v="3500" actId="22"/>
          <ac:spMkLst>
            <pc:docMk/>
            <pc:sldMk cId="2444746272" sldId="683"/>
            <ac:spMk id="5" creationId="{A36C2D92-4814-2102-E6D7-B5BD745E20FD}"/>
          </ac:spMkLst>
        </pc:spChg>
        <pc:spChg chg="add mod">
          <ac:chgData name="Марина Барулина" userId="3f69187e786b41da" providerId="LiveId" clId="{1D090516-076B-4A4A-A05C-026289ED9167}" dt="2023-09-21T19:48:56.690" v="3507" actId="1076"/>
          <ac:spMkLst>
            <pc:docMk/>
            <pc:sldMk cId="2444746272" sldId="683"/>
            <ac:spMk id="7" creationId="{F955B4E6-B807-83A2-C507-8E89634D1DC8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8" creationId="{C249177F-A06A-45FB-B00F-00720EA19913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0" creationId="{2E776F1A-996E-49D1-B112-57A6E7164249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2" creationId="{4C4C3B4B-612F-41A6-81E2-EF54C810767F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4" creationId="{02D3A97A-037A-4CD4-96C9-9571CA29B92F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6" creationId="{CE8BCA1D-ACDF-4D63-9AA0-366C4F8553DD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18" creationId="{5DB82E3F-D9C4-42E7-AABF-D760C2F5615B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20" creationId="{5F145784-B126-48E6-B33B-0BEA2EBF1884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22" creationId="{06AD7FED-ECA8-4F84-9067-C1B1E9610F13}"/>
          </ac:spMkLst>
        </pc:spChg>
        <pc:spChg chg="add del">
          <ac:chgData name="Марина Барулина" userId="3f69187e786b41da" providerId="LiveId" clId="{1D090516-076B-4A4A-A05C-026289ED9167}" dt="2023-09-21T19:48:10.879" v="3496" actId="26606"/>
          <ac:spMkLst>
            <pc:docMk/>
            <pc:sldMk cId="2444746272" sldId="683"/>
            <ac:spMk id="24" creationId="{74DF12F2-5059-41AC-A8BD-D5E115CDC266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6" creationId="{71B62618-0D02-4C29-88C5-1EDF7F32343E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7" creationId="{1E2747F4-A0AE-425C-B527-E3E32461FEF5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8" creationId="{9707F29A-1576-479E-B227-0D6498601B4A}"/>
          </ac:spMkLst>
        </pc:spChg>
        <pc:spChg chg="add">
          <ac:chgData name="Марина Барулина" userId="3f69187e786b41da" providerId="LiveId" clId="{1D090516-076B-4A4A-A05C-026289ED9167}" dt="2023-09-21T19:48:10.903" v="3497" actId="26606"/>
          <ac:spMkLst>
            <pc:docMk/>
            <pc:sldMk cId="2444746272" sldId="683"/>
            <ac:spMk id="29" creationId="{F17B26C7-6F2F-453C-9C08-71E199E527A8}"/>
          </ac:spMkLst>
        </pc:spChg>
        <pc:graphicFrameChg chg="add del">
          <ac:chgData name="Марина Барулина" userId="3f69187e786b41da" providerId="LiveId" clId="{1D090516-076B-4A4A-A05C-026289ED9167}" dt="2023-09-21T19:48:10.879" v="3496" actId="26606"/>
          <ac:graphicFrameMkLst>
            <pc:docMk/>
            <pc:sldMk cId="2444746272" sldId="683"/>
            <ac:graphicFrameMk id="4" creationId="{28F396C7-D51C-9E2D-2E16-8F0DAA706121}"/>
          </ac:graphicFrameMkLst>
        </pc:graphicFrameChg>
        <pc:graphicFrameChg chg="add mod">
          <ac:chgData name="Марина Барулина" userId="3f69187e786b41da" providerId="LiveId" clId="{1D090516-076B-4A4A-A05C-026289ED9167}" dt="2023-09-21T19:49:22.266" v="3513" actId="20577"/>
          <ac:graphicFrameMkLst>
            <pc:docMk/>
            <pc:sldMk cId="2444746272" sldId="683"/>
            <ac:graphicFrameMk id="30" creationId="{50DAEBBD-B027-8A63-FB15-847032AFC057}"/>
          </ac:graphicFrameMkLst>
        </pc:graphicFrameChg>
      </pc:sldChg>
      <pc:sldChg chg="modSp add mod ord">
        <pc:chgData name="Марина Барулина" userId="3f69187e786b41da" providerId="LiveId" clId="{1D090516-076B-4A4A-A05C-026289ED9167}" dt="2023-09-22T05:24:50.663" v="3837" actId="20577"/>
        <pc:sldMkLst>
          <pc:docMk/>
          <pc:sldMk cId="585695321" sldId="684"/>
        </pc:sldMkLst>
        <pc:spChg chg="mod">
          <ac:chgData name="Марина Барулина" userId="3f69187e786b41da" providerId="LiveId" clId="{1D090516-076B-4A4A-A05C-026289ED9167}" dt="2023-09-22T05:24:50.663" v="3837" actId="20577"/>
          <ac:spMkLst>
            <pc:docMk/>
            <pc:sldMk cId="585695321" sldId="684"/>
            <ac:spMk id="2" creationId="{921633EB-7DCB-4DDC-80AF-C885A3EE1245}"/>
          </ac:spMkLst>
        </pc:spChg>
      </pc:sldChg>
      <pc:sldChg chg="new del">
        <pc:chgData name="Марина Барулина" userId="3f69187e786b41da" providerId="LiveId" clId="{1D090516-076B-4A4A-A05C-026289ED9167}" dt="2023-09-22T05:22:48.153" v="3825" actId="2696"/>
        <pc:sldMkLst>
          <pc:docMk/>
          <pc:sldMk cId="1392813542" sldId="684"/>
        </pc:sldMkLst>
      </pc:sldChg>
      <pc:sldChg chg="addSp delSp modSp new mod setBg setClrOvrMap">
        <pc:chgData name="Марина Барулина" userId="3f69187e786b41da" providerId="LiveId" clId="{1D090516-076B-4A4A-A05C-026289ED9167}" dt="2023-09-22T05:33:26.926" v="4015" actId="26606"/>
        <pc:sldMkLst>
          <pc:docMk/>
          <pc:sldMk cId="2627972762" sldId="685"/>
        </pc:sldMkLst>
        <pc:spChg chg="mo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2" creationId="{6AA83C97-348E-8749-F8C4-4FCACBF328C3}"/>
          </ac:spMkLst>
        </pc:spChg>
        <pc:spChg chg="del">
          <ac:chgData name="Марина Барулина" userId="3f69187e786b41da" providerId="LiveId" clId="{1D090516-076B-4A4A-A05C-026289ED9167}" dt="2023-09-22T05:25:09.870" v="3848" actId="478"/>
          <ac:spMkLst>
            <pc:docMk/>
            <pc:sldMk cId="2627972762" sldId="685"/>
            <ac:spMk id="3" creationId="{3A13C0E1-35C1-4280-5840-3C1B790001C4}"/>
          </ac:spMkLst>
        </pc:spChg>
        <pc:spChg chg="del">
          <ac:chgData name="Марина Барулина" userId="3f69187e786b41da" providerId="LiveId" clId="{1D090516-076B-4A4A-A05C-026289ED9167}" dt="2023-09-22T05:25:15.642" v="3849" actId="478"/>
          <ac:spMkLst>
            <pc:docMk/>
            <pc:sldMk cId="2627972762" sldId="685"/>
            <ac:spMk id="4" creationId="{A43F8A67-29BF-E9F1-662E-B8A24BCE4F48}"/>
          </ac:spMkLst>
        </pc:spChg>
        <pc:spChg chg="add del mo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5" creationId="{6A8E0994-93DD-7760-A3B9-49F59411E4C4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1" creationId="{71B62618-0D02-4C29-88C5-1EDF7F32343E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2" creationId="{48E96387-12F1-45E4-9322-ABBF2EE040E9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3" creationId="{1E2747F4-A0AE-425C-B527-E3E32461FEF5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4" creationId="{A9F421DD-DE4E-4547-A904-3F80E25E3F35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5" creationId="{9707F29A-1576-479E-B227-0D6498601B4A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6" creationId="{09985DEC-1215-4209-9708-B45CC977402E}"/>
          </ac:spMkLst>
        </pc:spChg>
        <pc:spChg chg="add del">
          <ac:chgData name="Марина Барулина" userId="3f69187e786b41da" providerId="LiveId" clId="{1D090516-076B-4A4A-A05C-026289ED9167}" dt="2023-09-22T05:33:06.151" v="4002" actId="26606"/>
          <ac:spMkLst>
            <pc:docMk/>
            <pc:sldMk cId="2627972762" sldId="685"/>
            <ac:spMk id="17" creationId="{F17B26C7-6F2F-453C-9C08-71E199E527A8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18" creationId="{A926A64B-3BCB-44CC-892E-C791C324B7F0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19" creationId="{CE8BCA1D-ACDF-4D63-9AA0-366C4F8553DD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0" creationId="{C249177F-A06A-45FB-B00F-00720EA19913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1" creationId="{5DB82E3F-D9C4-42E7-AABF-D760C2F5615B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2" creationId="{2E776F1A-996E-49D1-B112-57A6E7164249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3" creationId="{5F145784-B126-48E6-B33B-0BEA2EBF1884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4" creationId="{4C4C3B4B-612F-41A6-81E2-EF54C810767F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5" creationId="{06AD7FED-ECA8-4F84-9067-C1B1E9610F13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6" creationId="{02D3A97A-037A-4CD4-96C9-9571CA29B92F}"/>
          </ac:spMkLst>
        </pc:spChg>
        <pc:spChg chg="add del">
          <ac:chgData name="Марина Барулина" userId="3f69187e786b41da" providerId="LiveId" clId="{1D090516-076B-4A4A-A05C-026289ED9167}" dt="2023-09-22T05:33:09.028" v="4004" actId="26606"/>
          <ac:spMkLst>
            <pc:docMk/>
            <pc:sldMk cId="2627972762" sldId="685"/>
            <ac:spMk id="27" creationId="{74DF12F2-5059-41AC-A8BD-D5E115CDC266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0" creationId="{71B62618-0D02-4C29-88C5-1EDF7F32343E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1" creationId="{1E2747F4-A0AE-425C-B527-E3E32461FEF5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2" creationId="{9707F29A-1576-479E-B227-0D6498601B4A}"/>
          </ac:spMkLst>
        </pc:spChg>
        <pc:spChg chg="add del">
          <ac:chgData name="Марина Барулина" userId="3f69187e786b41da" providerId="LiveId" clId="{1D090516-076B-4A4A-A05C-026289ED9167}" dt="2023-09-22T05:33:12.391" v="4006" actId="26606"/>
          <ac:spMkLst>
            <pc:docMk/>
            <pc:sldMk cId="2627972762" sldId="685"/>
            <ac:spMk id="33" creationId="{F17B26C7-6F2F-453C-9C08-71E199E527A8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6" creationId="{C249177F-A06A-45FB-B00F-00720EA19913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7" creationId="{2E776F1A-996E-49D1-B112-57A6E7164249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8" creationId="{4C4C3B4B-612F-41A6-81E2-EF54C810767F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39" creationId="{02D3A97A-037A-4CD4-96C9-9571CA29B92F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0" creationId="{CE8BCA1D-ACDF-4D63-9AA0-366C4F8553DD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1" creationId="{5DB82E3F-D9C4-42E7-AABF-D760C2F5615B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2" creationId="{5F145784-B126-48E6-B33B-0BEA2EBF1884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3" creationId="{06AD7FED-ECA8-4F84-9067-C1B1E9610F13}"/>
          </ac:spMkLst>
        </pc:spChg>
        <pc:spChg chg="add del">
          <ac:chgData name="Марина Барулина" userId="3f69187e786b41da" providerId="LiveId" clId="{1D090516-076B-4A4A-A05C-026289ED9167}" dt="2023-09-22T05:33:13.785" v="4008" actId="26606"/>
          <ac:spMkLst>
            <pc:docMk/>
            <pc:sldMk cId="2627972762" sldId="685"/>
            <ac:spMk id="44" creationId="{74DF12F2-5059-41AC-A8BD-D5E115CDC266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47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48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49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50" creationId="{A8D10092-A860-4EFB-963F-A14DA3648858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51" creationId="{EE15E636-2C9E-42CB-B482-436AA81BF93B}"/>
          </ac:spMkLst>
        </pc:spChg>
        <pc:spChg chg="add del">
          <ac:chgData name="Марина Барулина" userId="3f69187e786b41da" providerId="LiveId" clId="{1D090516-076B-4A4A-A05C-026289ED9167}" dt="2023-09-22T05:33:16.242" v="4010" actId="26606"/>
          <ac:spMkLst>
            <pc:docMk/>
            <pc:sldMk cId="2627972762" sldId="685"/>
            <ac:spMk id="56" creationId="{6A8E0994-93DD-7760-A3B9-49F59411E4C4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58" creationId="{A078A52F-85EA-4C0B-962B-D9D9DD4DD78C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59" creationId="{919797D5-5700-4683-B30A-5B4D56CB8270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0" creationId="{4856A7B9-9801-42EC-A4C9-7E22A56EF53D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1" creationId="{A8D10092-A860-4EFB-963F-A14DA3648858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2" creationId="{BABD8CBF-1782-456F-AF12-36CD021CCCF6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4" creationId="{18A186C0-DD3C-4FF4-B165-943244CBD116}"/>
          </ac:spMkLst>
        </pc:spChg>
        <pc:spChg chg="add del">
          <ac:chgData name="Марина Барулина" userId="3f69187e786b41da" providerId="LiveId" clId="{1D090516-076B-4A4A-A05C-026289ED9167}" dt="2023-09-22T05:33:17.347" v="4012" actId="26606"/>
          <ac:spMkLst>
            <pc:docMk/>
            <pc:sldMk cId="2627972762" sldId="685"/>
            <ac:spMk id="69" creationId="{6A8E0994-93DD-7760-A3B9-49F59411E4C4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71" creationId="{3FE9758B-E361-4084-8D9F-729FA6C4AD7E}"/>
          </ac:spMkLst>
        </pc:spChg>
        <pc:spChg chg="add del">
          <ac:chgData name="Марина Барулина" userId="3f69187e786b41da" providerId="LiveId" clId="{1D090516-076B-4A4A-A05C-026289ED9167}" dt="2023-09-22T05:33:26.911" v="4014" actId="26606"/>
          <ac:spMkLst>
            <pc:docMk/>
            <pc:sldMk cId="2627972762" sldId="685"/>
            <ac:spMk id="72" creationId="{6A8E0994-93DD-7760-A3B9-49F59411E4C4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4" creationId="{C249177F-A06A-45FB-B00F-00720EA19913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5" creationId="{2E776F1A-996E-49D1-B112-57A6E7164249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6" creationId="{4C4C3B4B-612F-41A6-81E2-EF54C810767F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7" creationId="{02D3A97A-037A-4CD4-96C9-9571CA29B92F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8" creationId="{CE8BCA1D-ACDF-4D63-9AA0-366C4F8553DD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79" creationId="{5DB82E3F-D9C4-42E7-AABF-D760C2F5615B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80" creationId="{5F145784-B126-48E6-B33B-0BEA2EBF1884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81" creationId="{06AD7FED-ECA8-4F84-9067-C1B1E9610F13}"/>
          </ac:spMkLst>
        </pc:spChg>
        <pc:spChg chg="add">
          <ac:chgData name="Марина Барулина" userId="3f69187e786b41da" providerId="LiveId" clId="{1D090516-076B-4A4A-A05C-026289ED9167}" dt="2023-09-22T05:33:26.926" v="4015" actId="26606"/>
          <ac:spMkLst>
            <pc:docMk/>
            <pc:sldMk cId="2627972762" sldId="685"/>
            <ac:spMk id="82" creationId="{74DF12F2-5059-41AC-A8BD-D5E115CDC266}"/>
          </ac:spMkLst>
        </pc:spChg>
        <pc:grpChg chg="add del">
          <ac:chgData name="Марина Барулина" userId="3f69187e786b41da" providerId="LiveId" clId="{1D090516-076B-4A4A-A05C-026289ED9167}" dt="2023-09-22T05:33:16.242" v="4010" actId="26606"/>
          <ac:grpSpMkLst>
            <pc:docMk/>
            <pc:sldMk cId="2627972762" sldId="685"/>
            <ac:grpSpMk id="53" creationId="{01D4AEDF-0CF9-4271-ABB7-3D3489BB42D0}"/>
          </ac:grpSpMkLst>
        </pc:grpChg>
        <pc:grpChg chg="add del">
          <ac:chgData name="Марина Барулина" userId="3f69187e786b41da" providerId="LiveId" clId="{1D090516-076B-4A4A-A05C-026289ED9167}" dt="2023-09-22T05:33:17.347" v="4012" actId="26606"/>
          <ac:grpSpMkLst>
            <pc:docMk/>
            <pc:sldMk cId="2627972762" sldId="685"/>
            <ac:grpSpMk id="65" creationId="{7E6B15A5-F4B5-4786-934F-E57C7FA30298}"/>
          </ac:grpSpMkLst>
        </pc:grpChg>
        <pc:graphicFrameChg chg="add del">
          <ac:chgData name="Марина Барулина" userId="3f69187e786b41da" providerId="LiveId" clId="{1D090516-076B-4A4A-A05C-026289ED9167}" dt="2023-09-22T05:33:06.151" v="4002" actId="26606"/>
          <ac:graphicFrameMkLst>
            <pc:docMk/>
            <pc:sldMk cId="2627972762" sldId="685"/>
            <ac:graphicFrameMk id="7" creationId="{1BC241DA-26D0-1C52-FE87-6541C963A460}"/>
          </ac:graphicFrameMkLst>
        </pc:graphicFrameChg>
        <pc:graphicFrameChg chg="add del">
          <ac:chgData name="Марина Барулина" userId="3f69187e786b41da" providerId="LiveId" clId="{1D090516-076B-4A4A-A05C-026289ED9167}" dt="2023-09-22T05:33:09.028" v="4004" actId="26606"/>
          <ac:graphicFrameMkLst>
            <pc:docMk/>
            <pc:sldMk cId="2627972762" sldId="685"/>
            <ac:graphicFrameMk id="28" creationId="{93BB26AF-3019-FCA6-B03E-E1552067AD50}"/>
          </ac:graphicFrameMkLst>
        </pc:graphicFrameChg>
        <pc:graphicFrameChg chg="add del">
          <ac:chgData name="Марина Барулина" userId="3f69187e786b41da" providerId="LiveId" clId="{1D090516-076B-4A4A-A05C-026289ED9167}" dt="2023-09-22T05:33:12.391" v="4006" actId="26606"/>
          <ac:graphicFrameMkLst>
            <pc:docMk/>
            <pc:sldMk cId="2627972762" sldId="685"/>
            <ac:graphicFrameMk id="34" creationId="{175FC171-1C82-B154-957F-2BD0F472AAB7}"/>
          </ac:graphicFrameMkLst>
        </pc:graphicFrameChg>
        <pc:graphicFrameChg chg="add del">
          <ac:chgData name="Марина Барулина" userId="3f69187e786b41da" providerId="LiveId" clId="{1D090516-076B-4A4A-A05C-026289ED9167}" dt="2023-09-22T05:33:13.785" v="4008" actId="26606"/>
          <ac:graphicFrameMkLst>
            <pc:docMk/>
            <pc:sldMk cId="2627972762" sldId="685"/>
            <ac:graphicFrameMk id="45" creationId="{1F25C26E-1E27-CDFF-0C90-2B59EE9314E3}"/>
          </ac:graphicFrameMkLst>
        </pc:graphicFrameChg>
        <pc:graphicFrameChg chg="add">
          <ac:chgData name="Марина Барулина" userId="3f69187e786b41da" providerId="LiveId" clId="{1D090516-076B-4A4A-A05C-026289ED9167}" dt="2023-09-22T05:33:26.926" v="4015" actId="26606"/>
          <ac:graphicFrameMkLst>
            <pc:docMk/>
            <pc:sldMk cId="2627972762" sldId="685"/>
            <ac:graphicFrameMk id="83" creationId="{1F25C26E-1E27-CDFF-0C90-2B59EE9314E3}"/>
          </ac:graphicFrameMkLst>
        </pc:graphicFrameChg>
        <pc:picChg chg="add del">
          <ac:chgData name="Марина Барулина" userId="3f69187e786b41da" providerId="LiveId" clId="{1D090516-076B-4A4A-A05C-026289ED9167}" dt="2023-09-22T05:33:26.911" v="4014" actId="26606"/>
          <ac:picMkLst>
            <pc:docMk/>
            <pc:sldMk cId="2627972762" sldId="685"/>
            <ac:picMk id="9" creationId="{31B61A80-21AD-5946-B2D4-27CCA7D0A2CB}"/>
          </ac:picMkLst>
        </pc:picChg>
        <pc:picChg chg="add del">
          <ac:chgData name="Марина Барулина" userId="3f69187e786b41da" providerId="LiveId" clId="{1D090516-076B-4A4A-A05C-026289ED9167}" dt="2023-09-22T05:33:16.242" v="4010" actId="26606"/>
          <ac:picMkLst>
            <pc:docMk/>
            <pc:sldMk cId="2627972762" sldId="685"/>
            <ac:picMk id="52" creationId="{55473E0C-5144-7C09-6681-3AE92D82C12D}"/>
          </ac:picMkLst>
        </pc:picChg>
        <pc:picChg chg="add del">
          <ac:chgData name="Марина Барулина" userId="3f69187e786b41da" providerId="LiveId" clId="{1D090516-076B-4A4A-A05C-026289ED9167}" dt="2023-09-22T05:33:17.347" v="4012" actId="26606"/>
          <ac:picMkLst>
            <pc:docMk/>
            <pc:sldMk cId="2627972762" sldId="685"/>
            <ac:picMk id="63" creationId="{8DBD1477-2EF3-843C-D0C5-21DD187ACFB8}"/>
          </ac:picMkLst>
        </pc:picChg>
      </pc:sldChg>
      <pc:sldChg chg="modSp new mod">
        <pc:chgData name="Марина Барулина" userId="3f69187e786b41da" providerId="LiveId" clId="{1D090516-076B-4A4A-A05C-026289ED9167}" dt="2023-09-22T05:40:42.748" v="4154" actId="20577"/>
        <pc:sldMkLst>
          <pc:docMk/>
          <pc:sldMk cId="511868148" sldId="686"/>
        </pc:sldMkLst>
        <pc:spChg chg="mod">
          <ac:chgData name="Марина Барулина" userId="3f69187e786b41da" providerId="LiveId" clId="{1D090516-076B-4A4A-A05C-026289ED9167}" dt="2023-09-22T05:38:47.286" v="4030" actId="20577"/>
          <ac:spMkLst>
            <pc:docMk/>
            <pc:sldMk cId="511868148" sldId="686"/>
            <ac:spMk id="2" creationId="{9546ACAF-9320-8089-D9D5-4E3345FB925C}"/>
          </ac:spMkLst>
        </pc:spChg>
        <pc:spChg chg="mod">
          <ac:chgData name="Марина Барулина" userId="3f69187e786b41da" providerId="LiveId" clId="{1D090516-076B-4A4A-A05C-026289ED9167}" dt="2023-09-22T05:40:11.533" v="4083" actId="5793"/>
          <ac:spMkLst>
            <pc:docMk/>
            <pc:sldMk cId="511868148" sldId="686"/>
            <ac:spMk id="3" creationId="{0FFB6509-8045-31B7-C484-6D8491D4A351}"/>
          </ac:spMkLst>
        </pc:spChg>
        <pc:spChg chg="mod">
          <ac:chgData name="Марина Барулина" userId="3f69187e786b41da" providerId="LiveId" clId="{1D090516-076B-4A4A-A05C-026289ED9167}" dt="2023-09-22T05:40:42.748" v="4154" actId="20577"/>
          <ac:spMkLst>
            <pc:docMk/>
            <pc:sldMk cId="511868148" sldId="686"/>
            <ac:spMk id="4" creationId="{30A11971-E46B-BCFF-BA5C-66C4F519B83E}"/>
          </ac:spMkLst>
        </pc:spChg>
      </pc:sldChg>
      <pc:sldChg chg="modSp new mod">
        <pc:chgData name="Марина Барулина" userId="3f69187e786b41da" providerId="LiveId" clId="{1D090516-076B-4A4A-A05C-026289ED9167}" dt="2023-09-22T05:51:16.317" v="4302" actId="15"/>
        <pc:sldMkLst>
          <pc:docMk/>
          <pc:sldMk cId="3326944998" sldId="687"/>
        </pc:sldMkLst>
        <pc:spChg chg="mod">
          <ac:chgData name="Марина Барулина" userId="3f69187e786b41da" providerId="LiveId" clId="{1D090516-076B-4A4A-A05C-026289ED9167}" dt="2023-09-22T05:41:30.509" v="4206" actId="20577"/>
          <ac:spMkLst>
            <pc:docMk/>
            <pc:sldMk cId="3326944998" sldId="687"/>
            <ac:spMk id="2" creationId="{9638895F-3A1B-55A0-7243-9C32BDD3DE0D}"/>
          </ac:spMkLst>
        </pc:spChg>
        <pc:spChg chg="mod">
          <ac:chgData name="Марина Барулина" userId="3f69187e786b41da" providerId="LiveId" clId="{1D090516-076B-4A4A-A05C-026289ED9167}" dt="2023-09-22T05:51:16.317" v="4302" actId="15"/>
          <ac:spMkLst>
            <pc:docMk/>
            <pc:sldMk cId="3326944998" sldId="687"/>
            <ac:spMk id="3" creationId="{0117D77E-44A5-4C14-B02F-476CEBB04C81}"/>
          </ac:spMkLst>
        </pc:spChg>
        <pc:spChg chg="mod">
          <ac:chgData name="Марина Барулина" userId="3f69187e786b41da" providerId="LiveId" clId="{1D090516-076B-4A4A-A05C-026289ED9167}" dt="2023-09-22T05:51:10.695" v="4301" actId="20577"/>
          <ac:spMkLst>
            <pc:docMk/>
            <pc:sldMk cId="3326944998" sldId="687"/>
            <ac:spMk id="4" creationId="{99372642-9961-734E-3D9F-91190A909150}"/>
          </ac:spMkLst>
        </pc:spChg>
      </pc:sldChg>
      <pc:sldChg chg="new del">
        <pc:chgData name="Марина Барулина" userId="3f69187e786b41da" providerId="LiveId" clId="{1D090516-076B-4A4A-A05C-026289ED9167}" dt="2023-09-22T05:51:34.427" v="4305" actId="47"/>
        <pc:sldMkLst>
          <pc:docMk/>
          <pc:sldMk cId="556069465" sldId="688"/>
        </pc:sldMkLst>
      </pc:sldChg>
      <pc:sldChg chg="modSp add mod">
        <pc:chgData name="Марина Барулина" userId="3f69187e786b41da" providerId="LiveId" clId="{1D090516-076B-4A4A-A05C-026289ED9167}" dt="2023-09-22T05:52:21.406" v="4332" actId="20577"/>
        <pc:sldMkLst>
          <pc:docMk/>
          <pc:sldMk cId="2748799551" sldId="689"/>
        </pc:sldMkLst>
        <pc:spChg chg="mod">
          <ac:chgData name="Марина Барулина" userId="3f69187e786b41da" providerId="LiveId" clId="{1D090516-076B-4A4A-A05C-026289ED9167}" dt="2023-09-22T05:51:47.962" v="4325" actId="20577"/>
          <ac:spMkLst>
            <pc:docMk/>
            <pc:sldMk cId="2748799551" sldId="689"/>
            <ac:spMk id="3" creationId="{0117D77E-44A5-4C14-B02F-476CEBB04C81}"/>
          </ac:spMkLst>
        </pc:spChg>
        <pc:spChg chg="mod">
          <ac:chgData name="Марина Барулина" userId="3f69187e786b41da" providerId="LiveId" clId="{1D090516-076B-4A4A-A05C-026289ED9167}" dt="2023-09-22T05:52:21.406" v="4332" actId="20577"/>
          <ac:spMkLst>
            <pc:docMk/>
            <pc:sldMk cId="2748799551" sldId="689"/>
            <ac:spMk id="4" creationId="{99372642-9961-734E-3D9F-91190A909150}"/>
          </ac:spMkLst>
        </pc:spChg>
      </pc:sldChg>
      <pc:sldChg chg="addSp delSp modSp new mod">
        <pc:chgData name="Марина Барулина" userId="3f69187e786b41da" providerId="LiveId" clId="{1D090516-076B-4A4A-A05C-026289ED9167}" dt="2023-09-22T07:27:14.749" v="4547" actId="208"/>
        <pc:sldMkLst>
          <pc:docMk/>
          <pc:sldMk cId="1553430247" sldId="690"/>
        </pc:sldMkLst>
        <pc:spChg chg="mod">
          <ac:chgData name="Марина Барулина" userId="3f69187e786b41da" providerId="LiveId" clId="{1D090516-076B-4A4A-A05C-026289ED9167}" dt="2023-09-22T06:46:29.199" v="4356" actId="20577"/>
          <ac:spMkLst>
            <pc:docMk/>
            <pc:sldMk cId="1553430247" sldId="690"/>
            <ac:spMk id="2" creationId="{37649857-68EC-7469-4E6D-23A019A57E41}"/>
          </ac:spMkLst>
        </pc:spChg>
        <pc:spChg chg="mod">
          <ac:chgData name="Марина Барулина" userId="3f69187e786b41da" providerId="LiveId" clId="{1D090516-076B-4A4A-A05C-026289ED9167}" dt="2023-09-22T07:26:12.271" v="4530" actId="1076"/>
          <ac:spMkLst>
            <pc:docMk/>
            <pc:sldMk cId="1553430247" sldId="690"/>
            <ac:spMk id="3" creationId="{EA632ACC-7903-F782-EF7C-4D327BB2FD9A}"/>
          </ac:spMkLst>
        </pc:spChg>
        <pc:spChg chg="mod">
          <ac:chgData name="Марина Барулина" userId="3f69187e786b41da" providerId="LiveId" clId="{1D090516-076B-4A4A-A05C-026289ED9167}" dt="2023-09-22T07:26:09.874" v="4529" actId="1076"/>
          <ac:spMkLst>
            <pc:docMk/>
            <pc:sldMk cId="1553430247" sldId="690"/>
            <ac:spMk id="4" creationId="{3336053B-4230-9F4E-C335-24B9FCFF27DE}"/>
          </ac:spMkLst>
        </pc:spChg>
        <pc:spChg chg="add del mod">
          <ac:chgData name="Марина Барулина" userId="3f69187e786b41da" providerId="LiveId" clId="{1D090516-076B-4A4A-A05C-026289ED9167}" dt="2023-09-22T07:25:05.996" v="4520" actId="478"/>
          <ac:spMkLst>
            <pc:docMk/>
            <pc:sldMk cId="1553430247" sldId="690"/>
            <ac:spMk id="6" creationId="{B520A33D-F0BB-F5AE-1B71-778257DF0659}"/>
          </ac:spMkLst>
        </pc:spChg>
        <pc:spChg chg="add mod">
          <ac:chgData name="Марина Барулина" userId="3f69187e786b41da" providerId="LiveId" clId="{1D090516-076B-4A4A-A05C-026289ED9167}" dt="2023-09-22T07:26:06.867" v="4528" actId="1076"/>
          <ac:spMkLst>
            <pc:docMk/>
            <pc:sldMk cId="1553430247" sldId="690"/>
            <ac:spMk id="7" creationId="{198645CF-8F90-6195-77A5-E21413DEB6CB}"/>
          </ac:spMkLst>
        </pc:spChg>
        <pc:spChg chg="add mod">
          <ac:chgData name="Марина Барулина" userId="3f69187e786b41da" providerId="LiveId" clId="{1D090516-076B-4A4A-A05C-026289ED9167}" dt="2023-09-22T07:27:14.749" v="4547" actId="208"/>
          <ac:spMkLst>
            <pc:docMk/>
            <pc:sldMk cId="1553430247" sldId="690"/>
            <ac:spMk id="9" creationId="{B3F8DA52-6B18-E32D-487F-511EBEF8D329}"/>
          </ac:spMkLst>
        </pc:spChg>
      </pc:sldChg>
    </pc:docChg>
  </pc:docChgLst>
  <pc:docChgLst>
    <pc:chgData name="Марина Барулина" userId="3f69187e786b41da" providerId="LiveId" clId="{A44849DE-37F5-4304-BD35-86C641C6824B}"/>
    <pc:docChg chg="undo custSel addSld modSld">
      <pc:chgData name="Марина Барулина" userId="3f69187e786b41da" providerId="LiveId" clId="{A44849DE-37F5-4304-BD35-86C641C6824B}" dt="2023-09-24T19:34:45.063" v="1053" actId="179"/>
      <pc:docMkLst>
        <pc:docMk/>
      </pc:docMkLst>
      <pc:sldChg chg="delSp">
        <pc:chgData name="Марина Барулина" userId="3f69187e786b41da" providerId="LiveId" clId="{A44849DE-37F5-4304-BD35-86C641C6824B}" dt="2023-09-24T19:33:37.778" v="889" actId="478"/>
        <pc:sldMkLst>
          <pc:docMk/>
          <pc:sldMk cId="3198315474" sldId="269"/>
        </pc:sldMkLst>
        <pc:picChg chg="del">
          <ac:chgData name="Марина Барулина" userId="3f69187e786b41da" providerId="LiveId" clId="{A44849DE-37F5-4304-BD35-86C641C6824B}" dt="2023-09-24T19:33:37.778" v="889" actId="478"/>
          <ac:picMkLst>
            <pc:docMk/>
            <pc:sldMk cId="3198315474" sldId="269"/>
            <ac:picMk id="1026" creationId="{C8F7E85F-AE36-2343-D91D-F980914A8B0F}"/>
          </ac:picMkLst>
        </pc:picChg>
      </pc:sldChg>
      <pc:sldChg chg="delSp mod">
        <pc:chgData name="Марина Барулина" userId="3f69187e786b41da" providerId="LiveId" clId="{A44849DE-37F5-4304-BD35-86C641C6824B}" dt="2023-09-24T19:13:34.359" v="0" actId="478"/>
        <pc:sldMkLst>
          <pc:docMk/>
          <pc:sldMk cId="2159219698" sldId="274"/>
        </pc:sldMkLst>
        <pc:picChg chg="del">
          <ac:chgData name="Марина Барулина" userId="3f69187e786b41da" providerId="LiveId" clId="{A44849DE-37F5-4304-BD35-86C641C6824B}" dt="2023-09-24T19:13:34.359" v="0" actId="478"/>
          <ac:picMkLst>
            <pc:docMk/>
            <pc:sldMk cId="2159219698" sldId="274"/>
            <ac:picMk id="6" creationId="{D0C0CD21-A8FD-04DA-0864-E34D04BB10C9}"/>
          </ac:picMkLst>
        </pc:picChg>
      </pc:sldChg>
      <pc:sldChg chg="addSp modSp new mod">
        <pc:chgData name="Марина Барулина" userId="3f69187e786b41da" providerId="LiveId" clId="{A44849DE-37F5-4304-BD35-86C641C6824B}" dt="2023-09-24T19:34:45.063" v="1053" actId="179"/>
        <pc:sldMkLst>
          <pc:docMk/>
          <pc:sldMk cId="3976969131" sldId="691"/>
        </pc:sldMkLst>
        <pc:spChg chg="mod">
          <ac:chgData name="Марина Барулина" userId="3f69187e786b41da" providerId="LiveId" clId="{A44849DE-37F5-4304-BD35-86C641C6824B}" dt="2023-09-24T19:14:44.239" v="29" actId="20577"/>
          <ac:spMkLst>
            <pc:docMk/>
            <pc:sldMk cId="3976969131" sldId="691"/>
            <ac:spMk id="2" creationId="{EB1EF1F8-903C-035C-B7A1-87576F3F0502}"/>
          </ac:spMkLst>
        </pc:spChg>
        <pc:spChg chg="add mod">
          <ac:chgData name="Марина Барулина" userId="3f69187e786b41da" providerId="LiveId" clId="{A44849DE-37F5-4304-BD35-86C641C6824B}" dt="2023-09-24T19:34:45.063" v="1053" actId="179"/>
          <ac:spMkLst>
            <pc:docMk/>
            <pc:sldMk cId="3976969131" sldId="691"/>
            <ac:spMk id="3" creationId="{C662A32A-594A-0C3C-C3FB-A75AA8A21263}"/>
          </ac:spMkLst>
        </pc:spChg>
      </pc:sldChg>
    </pc:docChg>
  </pc:docChgLst>
  <pc:docChgLst>
    <pc:chgData name="Улитин Иван" userId="42d996a27954101f" providerId="Windows Live" clId="Web-{FCD8E595-7A64-4526-81DC-D92F67EC1608}"/>
    <pc:docChg chg="modSld">
      <pc:chgData name="Улитин Иван" userId="42d996a27954101f" providerId="Windows Live" clId="Web-{FCD8E595-7A64-4526-81DC-D92F67EC1608}" dt="2023-09-20T19:07:12.343" v="9" actId="1076"/>
      <pc:docMkLst>
        <pc:docMk/>
      </pc:docMkLst>
      <pc:sldChg chg="addSp modSp">
        <pc:chgData name="Улитин Иван" userId="42d996a27954101f" providerId="Windows Live" clId="Web-{FCD8E595-7A64-4526-81DC-D92F67EC1608}" dt="2023-09-20T19:07:12.343" v="9" actId="1076"/>
        <pc:sldMkLst>
          <pc:docMk/>
          <pc:sldMk cId="1333920283" sldId="265"/>
        </pc:sldMkLst>
        <pc:picChg chg="add mod modCrop">
          <ac:chgData name="Улитин Иван" userId="42d996a27954101f" providerId="Windows Live" clId="Web-{FCD8E595-7A64-4526-81DC-D92F67EC1608}" dt="2023-09-20T19:07:12.343" v="9" actId="1076"/>
          <ac:picMkLst>
            <pc:docMk/>
            <pc:sldMk cId="1333920283" sldId="265"/>
            <ac:picMk id="3" creationId="{7A250BCB-D950-55D3-3D37-418856CD00FF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ED19D1-08D8-4532-A02F-1BE59CD914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3D64D49-BAC9-480F-AD6E-797455F3968D}">
      <dgm:prSet custT="1"/>
      <dgm:spPr/>
      <dgm:t>
        <a:bodyPr/>
        <a:lstStyle/>
        <a:p>
          <a:r>
            <a:rPr lang="ru-RU" sz="1800"/>
            <a:t>Лектор </a:t>
          </a:r>
          <a:endParaRPr lang="en-US" sz="1800"/>
        </a:p>
      </dgm:t>
    </dgm:pt>
    <dgm:pt modelId="{443CE5E0-1870-4B56-B895-410FF8D1150A}" type="parTrans" cxnId="{3600FBC4-735F-43F8-B5BA-9ABBD152820E}">
      <dgm:prSet/>
      <dgm:spPr/>
      <dgm:t>
        <a:bodyPr/>
        <a:lstStyle/>
        <a:p>
          <a:endParaRPr lang="en-US" sz="1800"/>
        </a:p>
      </dgm:t>
    </dgm:pt>
    <dgm:pt modelId="{0796B1E1-226F-4456-93DB-7D8042B05E5E}" type="sibTrans" cxnId="{3600FBC4-735F-43F8-B5BA-9ABBD152820E}">
      <dgm:prSet/>
      <dgm:spPr/>
      <dgm:t>
        <a:bodyPr/>
        <a:lstStyle/>
        <a:p>
          <a:endParaRPr lang="en-US" sz="1800"/>
        </a:p>
      </dgm:t>
    </dgm:pt>
    <dgm:pt modelId="{AE8079B3-2E0E-4F8F-BDB6-AE34D75A0D5E}">
      <dgm:prSet custT="1"/>
      <dgm:spPr/>
      <dgm:t>
        <a:bodyPr/>
        <a:lstStyle/>
        <a:p>
          <a:r>
            <a:rPr lang="ru-RU" sz="1800"/>
            <a:t>д.ф.-м.н. Барулина Марина Александровна</a:t>
          </a:r>
          <a:endParaRPr lang="en-US" sz="1800"/>
        </a:p>
      </dgm:t>
    </dgm:pt>
    <dgm:pt modelId="{69AEA526-ADEE-4D09-82F0-B67694325712}" type="parTrans" cxnId="{8096C6D0-521F-4562-8486-7D03947CDD73}">
      <dgm:prSet/>
      <dgm:spPr/>
      <dgm:t>
        <a:bodyPr/>
        <a:lstStyle/>
        <a:p>
          <a:endParaRPr lang="en-US" sz="1800"/>
        </a:p>
      </dgm:t>
    </dgm:pt>
    <dgm:pt modelId="{0F66B22E-4CE8-46EB-B0AC-81C63B11E4A0}" type="sibTrans" cxnId="{8096C6D0-521F-4562-8486-7D03947CDD73}">
      <dgm:prSet/>
      <dgm:spPr/>
      <dgm:t>
        <a:bodyPr/>
        <a:lstStyle/>
        <a:p>
          <a:endParaRPr lang="en-US" sz="1800"/>
        </a:p>
      </dgm:t>
    </dgm:pt>
    <dgm:pt modelId="{FB35A6EE-BEAA-4032-A389-577338DA9D9A}">
      <dgm:prSet custT="1"/>
      <dgm:spPr/>
      <dgm:t>
        <a:bodyPr/>
        <a:lstStyle/>
        <a:p>
          <a:r>
            <a:rPr lang="ru-RU" sz="1800"/>
            <a:t>Ассистент</a:t>
          </a:r>
          <a:endParaRPr lang="en-US" sz="1800"/>
        </a:p>
      </dgm:t>
    </dgm:pt>
    <dgm:pt modelId="{ED415244-C4CE-496A-AF7D-A071685C3EAD}" type="parTrans" cxnId="{17C877A3-E8E5-4F45-8F06-45F57FE5E75A}">
      <dgm:prSet/>
      <dgm:spPr/>
      <dgm:t>
        <a:bodyPr/>
        <a:lstStyle/>
        <a:p>
          <a:endParaRPr lang="en-US" sz="1800"/>
        </a:p>
      </dgm:t>
    </dgm:pt>
    <dgm:pt modelId="{3457EA2E-4148-45F1-81BB-C133927313A4}" type="sibTrans" cxnId="{17C877A3-E8E5-4F45-8F06-45F57FE5E75A}">
      <dgm:prSet/>
      <dgm:spPr/>
      <dgm:t>
        <a:bodyPr/>
        <a:lstStyle/>
        <a:p>
          <a:endParaRPr lang="en-US" sz="1800"/>
        </a:p>
      </dgm:t>
    </dgm:pt>
    <dgm:pt modelId="{E34A1815-6226-4937-84D9-DD4E2D21D01C}">
      <dgm:prSet custT="1"/>
      <dgm:spPr/>
      <dgm:t>
        <a:bodyPr/>
        <a:lstStyle/>
        <a:p>
          <a:r>
            <a:rPr lang="ru-RU" sz="1800"/>
            <a:t>Иван Улитин</a:t>
          </a:r>
          <a:endParaRPr lang="en-US" sz="1800"/>
        </a:p>
      </dgm:t>
    </dgm:pt>
    <dgm:pt modelId="{D3B4505A-5ADC-427E-BFB6-466222CADD09}" type="parTrans" cxnId="{436FF4DD-C926-49FE-833C-62E3A2AD6258}">
      <dgm:prSet/>
      <dgm:spPr/>
      <dgm:t>
        <a:bodyPr/>
        <a:lstStyle/>
        <a:p>
          <a:endParaRPr lang="en-US" sz="1800"/>
        </a:p>
      </dgm:t>
    </dgm:pt>
    <dgm:pt modelId="{91C540CC-976B-4FB6-9A00-29B1268638E2}" type="sibTrans" cxnId="{436FF4DD-C926-49FE-833C-62E3A2AD6258}">
      <dgm:prSet/>
      <dgm:spPr/>
      <dgm:t>
        <a:bodyPr/>
        <a:lstStyle/>
        <a:p>
          <a:endParaRPr lang="en-US" sz="1800"/>
        </a:p>
      </dgm:t>
    </dgm:pt>
    <dgm:pt modelId="{38020365-6323-4E30-B10E-08E862E484A0}" type="pres">
      <dgm:prSet presAssocID="{A6ED19D1-08D8-4532-A02F-1BE59CD91442}" presName="linear" presStyleCnt="0">
        <dgm:presLayoutVars>
          <dgm:dir/>
          <dgm:animLvl val="lvl"/>
          <dgm:resizeHandles val="exact"/>
        </dgm:presLayoutVars>
      </dgm:prSet>
      <dgm:spPr/>
    </dgm:pt>
    <dgm:pt modelId="{5BEDB951-1D7D-4BED-9516-E21E99FF3C0B}" type="pres">
      <dgm:prSet presAssocID="{03D64D49-BAC9-480F-AD6E-797455F3968D}" presName="parentLin" presStyleCnt="0"/>
      <dgm:spPr/>
    </dgm:pt>
    <dgm:pt modelId="{41677813-E216-45B0-864F-F1E1CF0CCE4A}" type="pres">
      <dgm:prSet presAssocID="{03D64D49-BAC9-480F-AD6E-797455F3968D}" presName="parentLeftMargin" presStyleLbl="node1" presStyleIdx="0" presStyleCnt="2"/>
      <dgm:spPr/>
    </dgm:pt>
    <dgm:pt modelId="{2FA3788A-983E-46B0-A486-E809C6808B01}" type="pres">
      <dgm:prSet presAssocID="{03D64D49-BAC9-480F-AD6E-797455F3968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6548B28-EAE0-43A0-ABEE-A4511EE8B4E4}" type="pres">
      <dgm:prSet presAssocID="{03D64D49-BAC9-480F-AD6E-797455F3968D}" presName="negativeSpace" presStyleCnt="0"/>
      <dgm:spPr/>
    </dgm:pt>
    <dgm:pt modelId="{A08DCA6A-E2ED-4944-957F-302CEEB12BC2}" type="pres">
      <dgm:prSet presAssocID="{03D64D49-BAC9-480F-AD6E-797455F3968D}" presName="childText" presStyleLbl="conFgAcc1" presStyleIdx="0" presStyleCnt="2">
        <dgm:presLayoutVars>
          <dgm:bulletEnabled val="1"/>
        </dgm:presLayoutVars>
      </dgm:prSet>
      <dgm:spPr/>
    </dgm:pt>
    <dgm:pt modelId="{84ECA704-6695-4A4C-B7C3-83298AC0FC89}" type="pres">
      <dgm:prSet presAssocID="{0796B1E1-226F-4456-93DB-7D8042B05E5E}" presName="spaceBetweenRectangles" presStyleCnt="0"/>
      <dgm:spPr/>
    </dgm:pt>
    <dgm:pt modelId="{36995AF1-1B3F-493B-86F3-E7F3731EE7D1}" type="pres">
      <dgm:prSet presAssocID="{FB35A6EE-BEAA-4032-A389-577338DA9D9A}" presName="parentLin" presStyleCnt="0"/>
      <dgm:spPr/>
    </dgm:pt>
    <dgm:pt modelId="{6260C638-6257-43FD-AB1E-4AF04F18DDF3}" type="pres">
      <dgm:prSet presAssocID="{FB35A6EE-BEAA-4032-A389-577338DA9D9A}" presName="parentLeftMargin" presStyleLbl="node1" presStyleIdx="0" presStyleCnt="2"/>
      <dgm:spPr/>
    </dgm:pt>
    <dgm:pt modelId="{D936F9B3-5AB0-4720-8AB1-E99B567FDCC7}" type="pres">
      <dgm:prSet presAssocID="{FB35A6EE-BEAA-4032-A389-577338DA9D9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6090DB1-313B-43F8-B5A8-A09A670C61F9}" type="pres">
      <dgm:prSet presAssocID="{FB35A6EE-BEAA-4032-A389-577338DA9D9A}" presName="negativeSpace" presStyleCnt="0"/>
      <dgm:spPr/>
    </dgm:pt>
    <dgm:pt modelId="{0D598E25-BD84-4649-B2F4-F300190FBCC7}" type="pres">
      <dgm:prSet presAssocID="{FB35A6EE-BEAA-4032-A389-577338DA9D9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D9DF23D-75D7-4C65-B877-5D97A56806C3}" type="presOf" srcId="{E34A1815-6226-4937-84D9-DD4E2D21D01C}" destId="{0D598E25-BD84-4649-B2F4-F300190FBCC7}" srcOrd="0" destOrd="0" presId="urn:microsoft.com/office/officeart/2005/8/layout/list1"/>
    <dgm:cxn modelId="{38784D76-9665-4948-ACD9-CAEAEA755A01}" type="presOf" srcId="{AE8079B3-2E0E-4F8F-BDB6-AE34D75A0D5E}" destId="{A08DCA6A-E2ED-4944-957F-302CEEB12BC2}" srcOrd="0" destOrd="0" presId="urn:microsoft.com/office/officeart/2005/8/layout/list1"/>
    <dgm:cxn modelId="{17C877A3-E8E5-4F45-8F06-45F57FE5E75A}" srcId="{A6ED19D1-08D8-4532-A02F-1BE59CD91442}" destId="{FB35A6EE-BEAA-4032-A389-577338DA9D9A}" srcOrd="1" destOrd="0" parTransId="{ED415244-C4CE-496A-AF7D-A071685C3EAD}" sibTransId="{3457EA2E-4148-45F1-81BB-C133927313A4}"/>
    <dgm:cxn modelId="{B44826AD-84C3-4719-A305-E26F6F5F33C6}" type="presOf" srcId="{A6ED19D1-08D8-4532-A02F-1BE59CD91442}" destId="{38020365-6323-4E30-B10E-08E862E484A0}" srcOrd="0" destOrd="0" presId="urn:microsoft.com/office/officeart/2005/8/layout/list1"/>
    <dgm:cxn modelId="{3600FBC4-735F-43F8-B5BA-9ABBD152820E}" srcId="{A6ED19D1-08D8-4532-A02F-1BE59CD91442}" destId="{03D64D49-BAC9-480F-AD6E-797455F3968D}" srcOrd="0" destOrd="0" parTransId="{443CE5E0-1870-4B56-B895-410FF8D1150A}" sibTransId="{0796B1E1-226F-4456-93DB-7D8042B05E5E}"/>
    <dgm:cxn modelId="{8096C6D0-521F-4562-8486-7D03947CDD73}" srcId="{03D64D49-BAC9-480F-AD6E-797455F3968D}" destId="{AE8079B3-2E0E-4F8F-BDB6-AE34D75A0D5E}" srcOrd="0" destOrd="0" parTransId="{69AEA526-ADEE-4D09-82F0-B67694325712}" sibTransId="{0F66B22E-4CE8-46EB-B0AC-81C63B11E4A0}"/>
    <dgm:cxn modelId="{294056D9-6805-476A-A78D-122216435460}" type="presOf" srcId="{FB35A6EE-BEAA-4032-A389-577338DA9D9A}" destId="{D936F9B3-5AB0-4720-8AB1-E99B567FDCC7}" srcOrd="1" destOrd="0" presId="urn:microsoft.com/office/officeart/2005/8/layout/list1"/>
    <dgm:cxn modelId="{436FF4DD-C926-49FE-833C-62E3A2AD6258}" srcId="{FB35A6EE-BEAA-4032-A389-577338DA9D9A}" destId="{E34A1815-6226-4937-84D9-DD4E2D21D01C}" srcOrd="0" destOrd="0" parTransId="{D3B4505A-5ADC-427E-BFB6-466222CADD09}" sibTransId="{91C540CC-976B-4FB6-9A00-29B1268638E2}"/>
    <dgm:cxn modelId="{BABF4FDE-09D0-4390-AC3E-DF6C9D6B1339}" type="presOf" srcId="{FB35A6EE-BEAA-4032-A389-577338DA9D9A}" destId="{6260C638-6257-43FD-AB1E-4AF04F18DDF3}" srcOrd="0" destOrd="0" presId="urn:microsoft.com/office/officeart/2005/8/layout/list1"/>
    <dgm:cxn modelId="{1E4B4BF0-D3EF-40AC-936B-D730AEF9AB44}" type="presOf" srcId="{03D64D49-BAC9-480F-AD6E-797455F3968D}" destId="{2FA3788A-983E-46B0-A486-E809C6808B01}" srcOrd="1" destOrd="0" presId="urn:microsoft.com/office/officeart/2005/8/layout/list1"/>
    <dgm:cxn modelId="{303060F2-FD25-4145-A618-9AD9A2BF08D9}" type="presOf" srcId="{03D64D49-BAC9-480F-AD6E-797455F3968D}" destId="{41677813-E216-45B0-864F-F1E1CF0CCE4A}" srcOrd="0" destOrd="0" presId="urn:microsoft.com/office/officeart/2005/8/layout/list1"/>
    <dgm:cxn modelId="{C4315CE8-58DB-4747-8588-3AD805E11BD6}" type="presParOf" srcId="{38020365-6323-4E30-B10E-08E862E484A0}" destId="{5BEDB951-1D7D-4BED-9516-E21E99FF3C0B}" srcOrd="0" destOrd="0" presId="urn:microsoft.com/office/officeart/2005/8/layout/list1"/>
    <dgm:cxn modelId="{2218DC56-EEEB-49ED-9A74-0F31FF0F81F6}" type="presParOf" srcId="{5BEDB951-1D7D-4BED-9516-E21E99FF3C0B}" destId="{41677813-E216-45B0-864F-F1E1CF0CCE4A}" srcOrd="0" destOrd="0" presId="urn:microsoft.com/office/officeart/2005/8/layout/list1"/>
    <dgm:cxn modelId="{84623E68-21A8-4E2F-8F9A-AECA3988523B}" type="presParOf" srcId="{5BEDB951-1D7D-4BED-9516-E21E99FF3C0B}" destId="{2FA3788A-983E-46B0-A486-E809C6808B01}" srcOrd="1" destOrd="0" presId="urn:microsoft.com/office/officeart/2005/8/layout/list1"/>
    <dgm:cxn modelId="{997431F0-2664-4E07-9A9D-D0D59DE680AB}" type="presParOf" srcId="{38020365-6323-4E30-B10E-08E862E484A0}" destId="{06548B28-EAE0-43A0-ABEE-A4511EE8B4E4}" srcOrd="1" destOrd="0" presId="urn:microsoft.com/office/officeart/2005/8/layout/list1"/>
    <dgm:cxn modelId="{30CFD599-EBE1-4544-86FB-AB73195122AC}" type="presParOf" srcId="{38020365-6323-4E30-B10E-08E862E484A0}" destId="{A08DCA6A-E2ED-4944-957F-302CEEB12BC2}" srcOrd="2" destOrd="0" presId="urn:microsoft.com/office/officeart/2005/8/layout/list1"/>
    <dgm:cxn modelId="{718EA9FC-5988-4CA9-9666-1ED13B8B8F08}" type="presParOf" srcId="{38020365-6323-4E30-B10E-08E862E484A0}" destId="{84ECA704-6695-4A4C-B7C3-83298AC0FC89}" srcOrd="3" destOrd="0" presId="urn:microsoft.com/office/officeart/2005/8/layout/list1"/>
    <dgm:cxn modelId="{7891BF23-56D8-4A49-8C72-119FA7A23F49}" type="presParOf" srcId="{38020365-6323-4E30-B10E-08E862E484A0}" destId="{36995AF1-1B3F-493B-86F3-E7F3731EE7D1}" srcOrd="4" destOrd="0" presId="urn:microsoft.com/office/officeart/2005/8/layout/list1"/>
    <dgm:cxn modelId="{A44985CB-195F-403D-A4BE-9DAC6B9C64DE}" type="presParOf" srcId="{36995AF1-1B3F-493B-86F3-E7F3731EE7D1}" destId="{6260C638-6257-43FD-AB1E-4AF04F18DDF3}" srcOrd="0" destOrd="0" presId="urn:microsoft.com/office/officeart/2005/8/layout/list1"/>
    <dgm:cxn modelId="{43B5466D-C109-4E55-AD35-426374D960EC}" type="presParOf" srcId="{36995AF1-1B3F-493B-86F3-E7F3731EE7D1}" destId="{D936F9B3-5AB0-4720-8AB1-E99B567FDCC7}" srcOrd="1" destOrd="0" presId="urn:microsoft.com/office/officeart/2005/8/layout/list1"/>
    <dgm:cxn modelId="{26C14515-9991-4280-BE0A-65114BC86682}" type="presParOf" srcId="{38020365-6323-4E30-B10E-08E862E484A0}" destId="{D6090DB1-313B-43F8-B5A8-A09A670C61F9}" srcOrd="5" destOrd="0" presId="urn:microsoft.com/office/officeart/2005/8/layout/list1"/>
    <dgm:cxn modelId="{1FB07925-6566-4F63-BFB0-14711B939E0F}" type="presParOf" srcId="{38020365-6323-4E30-B10E-08E862E484A0}" destId="{0D598E25-BD84-4649-B2F4-F300190FBCC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9DB586-7F5D-498E-8C32-BCF3EC82F4C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900A12-FCCF-48B5-9C6C-451D956E8A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600"/>
            <a:t>Лекция – 1 раз в неделю</a:t>
          </a:r>
          <a:endParaRPr lang="en-US" sz="1600"/>
        </a:p>
      </dgm:t>
    </dgm:pt>
    <dgm:pt modelId="{77A4A920-D21D-4EA8-9D7D-CC212C14C1EE}" type="parTrans" cxnId="{83A8902F-77FF-45E6-B924-7207EA39D170}">
      <dgm:prSet/>
      <dgm:spPr/>
      <dgm:t>
        <a:bodyPr/>
        <a:lstStyle/>
        <a:p>
          <a:endParaRPr lang="en-US" sz="1600"/>
        </a:p>
      </dgm:t>
    </dgm:pt>
    <dgm:pt modelId="{016CE2E8-A4B5-4A52-ABF9-09404AFAC1A6}" type="sibTrans" cxnId="{83A8902F-77FF-45E6-B924-7207EA39D170}">
      <dgm:prSet/>
      <dgm:spPr/>
      <dgm:t>
        <a:bodyPr/>
        <a:lstStyle/>
        <a:p>
          <a:endParaRPr lang="en-US" sz="1600"/>
        </a:p>
      </dgm:t>
    </dgm:pt>
    <dgm:pt modelId="{64F4526B-47DB-4AA1-8DC2-7FB09D4721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600"/>
            <a:t>Практика – 1 раз в неделю</a:t>
          </a:r>
          <a:endParaRPr lang="en-US" sz="1600"/>
        </a:p>
      </dgm:t>
    </dgm:pt>
    <dgm:pt modelId="{04AD5316-5B13-4A91-9E2B-6C5A1386EF57}" type="parTrans" cxnId="{351C6DDE-1DEC-4149-BA22-5506CE7E2900}">
      <dgm:prSet/>
      <dgm:spPr/>
      <dgm:t>
        <a:bodyPr/>
        <a:lstStyle/>
        <a:p>
          <a:endParaRPr lang="en-US" sz="1600"/>
        </a:p>
      </dgm:t>
    </dgm:pt>
    <dgm:pt modelId="{EBCC331E-CDE9-4C78-98AF-A2FFC087D269}" type="sibTrans" cxnId="{351C6DDE-1DEC-4149-BA22-5506CE7E2900}">
      <dgm:prSet/>
      <dgm:spPr/>
      <dgm:t>
        <a:bodyPr/>
        <a:lstStyle/>
        <a:p>
          <a:endParaRPr lang="en-US" sz="1600"/>
        </a:p>
      </dgm:t>
    </dgm:pt>
    <dgm:pt modelId="{7FE974F2-4011-4FC0-8C8E-148B0604C3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600"/>
            <a:t>Дедлайн по практике – следующая лекция</a:t>
          </a:r>
          <a:endParaRPr lang="en-US" sz="1600"/>
        </a:p>
      </dgm:t>
    </dgm:pt>
    <dgm:pt modelId="{44FD36FE-9D13-487E-ABC1-BA6FA12C1950}" type="parTrans" cxnId="{6C116230-7F38-4DF4-879A-93B604453849}">
      <dgm:prSet/>
      <dgm:spPr/>
      <dgm:t>
        <a:bodyPr/>
        <a:lstStyle/>
        <a:p>
          <a:endParaRPr lang="en-US" sz="1600"/>
        </a:p>
      </dgm:t>
    </dgm:pt>
    <dgm:pt modelId="{204F385C-45A0-434D-9BD4-CBE679418AB0}" type="sibTrans" cxnId="{6C116230-7F38-4DF4-879A-93B604453849}">
      <dgm:prSet/>
      <dgm:spPr/>
      <dgm:t>
        <a:bodyPr/>
        <a:lstStyle/>
        <a:p>
          <a:endParaRPr lang="en-US" sz="1600"/>
        </a:p>
      </dgm:t>
    </dgm:pt>
    <dgm:pt modelId="{C481AD6E-D710-477D-A2F4-3650AD5FAD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600"/>
            <a:t>Если есть вопросы – задаем в телеграмм канале или в личных сообщениях</a:t>
          </a:r>
          <a:endParaRPr lang="en-US" sz="1600"/>
        </a:p>
      </dgm:t>
    </dgm:pt>
    <dgm:pt modelId="{44EE9C1E-5A09-4AAD-92CB-CA5305913488}" type="parTrans" cxnId="{2DD0EDD8-CD1C-44B4-BE47-BAED0D3894F7}">
      <dgm:prSet/>
      <dgm:spPr/>
      <dgm:t>
        <a:bodyPr/>
        <a:lstStyle/>
        <a:p>
          <a:endParaRPr lang="en-US" sz="1600"/>
        </a:p>
      </dgm:t>
    </dgm:pt>
    <dgm:pt modelId="{B80E56A7-4DFD-4282-BDAB-8E68E37FF9E3}" type="sibTrans" cxnId="{2DD0EDD8-CD1C-44B4-BE47-BAED0D3894F7}">
      <dgm:prSet/>
      <dgm:spPr/>
      <dgm:t>
        <a:bodyPr/>
        <a:lstStyle/>
        <a:p>
          <a:endParaRPr lang="en-US" sz="1600"/>
        </a:p>
      </dgm:t>
    </dgm:pt>
    <dgm:pt modelId="{989367C5-4AB2-46C0-B6F6-259CBCECC63F}" type="pres">
      <dgm:prSet presAssocID="{479DB586-7F5D-498E-8C32-BCF3EC82F4C9}" presName="root" presStyleCnt="0">
        <dgm:presLayoutVars>
          <dgm:dir/>
          <dgm:resizeHandles val="exact"/>
        </dgm:presLayoutVars>
      </dgm:prSet>
      <dgm:spPr/>
    </dgm:pt>
    <dgm:pt modelId="{EA3AEE23-8E32-4B62-ADD2-D05687D2968C}" type="pres">
      <dgm:prSet presAssocID="{C3900A12-FCCF-48B5-9C6C-451D956E8A60}" presName="compNode" presStyleCnt="0"/>
      <dgm:spPr/>
    </dgm:pt>
    <dgm:pt modelId="{EA8CE576-03A5-47FD-BE18-3E0155DE2A1C}" type="pres">
      <dgm:prSet presAssocID="{C3900A12-FCCF-48B5-9C6C-451D956E8A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C520D452-2E41-4413-B1C4-3681DA3CC274}" type="pres">
      <dgm:prSet presAssocID="{C3900A12-FCCF-48B5-9C6C-451D956E8A60}" presName="spaceRect" presStyleCnt="0"/>
      <dgm:spPr/>
    </dgm:pt>
    <dgm:pt modelId="{9C9F8E7B-0DF1-4587-B5EB-8C588445D16E}" type="pres">
      <dgm:prSet presAssocID="{C3900A12-FCCF-48B5-9C6C-451D956E8A60}" presName="textRect" presStyleLbl="revTx" presStyleIdx="0" presStyleCnt="4">
        <dgm:presLayoutVars>
          <dgm:chMax val="1"/>
          <dgm:chPref val="1"/>
        </dgm:presLayoutVars>
      </dgm:prSet>
      <dgm:spPr/>
    </dgm:pt>
    <dgm:pt modelId="{ACD3E328-507F-4872-8E0E-4E511DCF426B}" type="pres">
      <dgm:prSet presAssocID="{016CE2E8-A4B5-4A52-ABF9-09404AFAC1A6}" presName="sibTrans" presStyleCnt="0"/>
      <dgm:spPr/>
    </dgm:pt>
    <dgm:pt modelId="{C4BBD52E-7C33-494D-BEC9-172F594DFD89}" type="pres">
      <dgm:prSet presAssocID="{64F4526B-47DB-4AA1-8DC2-7FB09D4721E3}" presName="compNode" presStyleCnt="0"/>
      <dgm:spPr/>
    </dgm:pt>
    <dgm:pt modelId="{21D6BEC4-93F3-435F-81F1-C9A3BA9BF225}" type="pres">
      <dgm:prSet presAssocID="{64F4526B-47DB-4AA1-8DC2-7FB09D4721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847B437-CA37-4EBE-92F4-86A7DD40A6C9}" type="pres">
      <dgm:prSet presAssocID="{64F4526B-47DB-4AA1-8DC2-7FB09D4721E3}" presName="spaceRect" presStyleCnt="0"/>
      <dgm:spPr/>
    </dgm:pt>
    <dgm:pt modelId="{CAF71F8C-8377-4627-BCC9-F2F70567982D}" type="pres">
      <dgm:prSet presAssocID="{64F4526B-47DB-4AA1-8DC2-7FB09D4721E3}" presName="textRect" presStyleLbl="revTx" presStyleIdx="1" presStyleCnt="4">
        <dgm:presLayoutVars>
          <dgm:chMax val="1"/>
          <dgm:chPref val="1"/>
        </dgm:presLayoutVars>
      </dgm:prSet>
      <dgm:spPr/>
    </dgm:pt>
    <dgm:pt modelId="{52EB3873-ECEF-4D1C-BABF-59754EE04E7C}" type="pres">
      <dgm:prSet presAssocID="{EBCC331E-CDE9-4C78-98AF-A2FFC087D269}" presName="sibTrans" presStyleCnt="0"/>
      <dgm:spPr/>
    </dgm:pt>
    <dgm:pt modelId="{0B4B59B9-5AFD-48E6-A782-83876083CFB3}" type="pres">
      <dgm:prSet presAssocID="{7FE974F2-4011-4FC0-8C8E-148B0604C339}" presName="compNode" presStyleCnt="0"/>
      <dgm:spPr/>
    </dgm:pt>
    <dgm:pt modelId="{30137256-1D4F-4DFE-8F4B-F5110C2D5A48}" type="pres">
      <dgm:prSet presAssocID="{7FE974F2-4011-4FC0-8C8E-148B0604C3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9AAAE77-3500-4A22-B112-3C7CB6E143D8}" type="pres">
      <dgm:prSet presAssocID="{7FE974F2-4011-4FC0-8C8E-148B0604C339}" presName="spaceRect" presStyleCnt="0"/>
      <dgm:spPr/>
    </dgm:pt>
    <dgm:pt modelId="{0D94EA66-1FDF-40CA-94F3-166AA4AE8F25}" type="pres">
      <dgm:prSet presAssocID="{7FE974F2-4011-4FC0-8C8E-148B0604C339}" presName="textRect" presStyleLbl="revTx" presStyleIdx="2" presStyleCnt="4">
        <dgm:presLayoutVars>
          <dgm:chMax val="1"/>
          <dgm:chPref val="1"/>
        </dgm:presLayoutVars>
      </dgm:prSet>
      <dgm:spPr/>
    </dgm:pt>
    <dgm:pt modelId="{C7EA83A8-397C-43AF-97F2-C0E63B32CF2E}" type="pres">
      <dgm:prSet presAssocID="{204F385C-45A0-434D-9BD4-CBE679418AB0}" presName="sibTrans" presStyleCnt="0"/>
      <dgm:spPr/>
    </dgm:pt>
    <dgm:pt modelId="{6F384530-FFEC-4459-8F43-0A7EC2BD817F}" type="pres">
      <dgm:prSet presAssocID="{C481AD6E-D710-477D-A2F4-3650AD5FAD2B}" presName="compNode" presStyleCnt="0"/>
      <dgm:spPr/>
    </dgm:pt>
    <dgm:pt modelId="{65238B5B-583A-4EBA-B576-EDC9FA314960}" type="pres">
      <dgm:prSet presAssocID="{C481AD6E-D710-477D-A2F4-3650AD5FAD2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5748694-DAA7-4E7A-AD50-93F8546454C7}" type="pres">
      <dgm:prSet presAssocID="{C481AD6E-D710-477D-A2F4-3650AD5FAD2B}" presName="spaceRect" presStyleCnt="0"/>
      <dgm:spPr/>
    </dgm:pt>
    <dgm:pt modelId="{1769E5CB-A8A0-47C0-B4E4-3319EC99A3AC}" type="pres">
      <dgm:prSet presAssocID="{C481AD6E-D710-477D-A2F4-3650AD5FAD2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706BE0E-6AE1-470B-9821-94203A2A477B}" type="presOf" srcId="{C481AD6E-D710-477D-A2F4-3650AD5FAD2B}" destId="{1769E5CB-A8A0-47C0-B4E4-3319EC99A3AC}" srcOrd="0" destOrd="0" presId="urn:microsoft.com/office/officeart/2018/2/layout/IconLabelList"/>
    <dgm:cxn modelId="{83A8902F-77FF-45E6-B924-7207EA39D170}" srcId="{479DB586-7F5D-498E-8C32-BCF3EC82F4C9}" destId="{C3900A12-FCCF-48B5-9C6C-451D956E8A60}" srcOrd="0" destOrd="0" parTransId="{77A4A920-D21D-4EA8-9D7D-CC212C14C1EE}" sibTransId="{016CE2E8-A4B5-4A52-ABF9-09404AFAC1A6}"/>
    <dgm:cxn modelId="{6C116230-7F38-4DF4-879A-93B604453849}" srcId="{479DB586-7F5D-498E-8C32-BCF3EC82F4C9}" destId="{7FE974F2-4011-4FC0-8C8E-148B0604C339}" srcOrd="2" destOrd="0" parTransId="{44FD36FE-9D13-487E-ABC1-BA6FA12C1950}" sibTransId="{204F385C-45A0-434D-9BD4-CBE679418AB0}"/>
    <dgm:cxn modelId="{65268339-76FA-4BA2-94F1-123FC516E790}" type="presOf" srcId="{7FE974F2-4011-4FC0-8C8E-148B0604C339}" destId="{0D94EA66-1FDF-40CA-94F3-166AA4AE8F25}" srcOrd="0" destOrd="0" presId="urn:microsoft.com/office/officeart/2018/2/layout/IconLabelList"/>
    <dgm:cxn modelId="{D3BE3B62-D180-4340-AA9B-B1FB6EB361E2}" type="presOf" srcId="{479DB586-7F5D-498E-8C32-BCF3EC82F4C9}" destId="{989367C5-4AB2-46C0-B6F6-259CBCECC63F}" srcOrd="0" destOrd="0" presId="urn:microsoft.com/office/officeart/2018/2/layout/IconLabelList"/>
    <dgm:cxn modelId="{81B2594B-95EC-4524-BC2B-777959616673}" type="presOf" srcId="{64F4526B-47DB-4AA1-8DC2-7FB09D4721E3}" destId="{CAF71F8C-8377-4627-BCC9-F2F70567982D}" srcOrd="0" destOrd="0" presId="urn:microsoft.com/office/officeart/2018/2/layout/IconLabelList"/>
    <dgm:cxn modelId="{646DF9BB-BDB4-40B6-A3DB-19195AF26480}" type="presOf" srcId="{C3900A12-FCCF-48B5-9C6C-451D956E8A60}" destId="{9C9F8E7B-0DF1-4587-B5EB-8C588445D16E}" srcOrd="0" destOrd="0" presId="urn:microsoft.com/office/officeart/2018/2/layout/IconLabelList"/>
    <dgm:cxn modelId="{2DD0EDD8-CD1C-44B4-BE47-BAED0D3894F7}" srcId="{479DB586-7F5D-498E-8C32-BCF3EC82F4C9}" destId="{C481AD6E-D710-477D-A2F4-3650AD5FAD2B}" srcOrd="3" destOrd="0" parTransId="{44EE9C1E-5A09-4AAD-92CB-CA5305913488}" sibTransId="{B80E56A7-4DFD-4282-BDAB-8E68E37FF9E3}"/>
    <dgm:cxn modelId="{351C6DDE-1DEC-4149-BA22-5506CE7E2900}" srcId="{479DB586-7F5D-498E-8C32-BCF3EC82F4C9}" destId="{64F4526B-47DB-4AA1-8DC2-7FB09D4721E3}" srcOrd="1" destOrd="0" parTransId="{04AD5316-5B13-4A91-9E2B-6C5A1386EF57}" sibTransId="{EBCC331E-CDE9-4C78-98AF-A2FFC087D269}"/>
    <dgm:cxn modelId="{93987FD8-4A97-45EA-906E-848EAD7A5054}" type="presParOf" srcId="{989367C5-4AB2-46C0-B6F6-259CBCECC63F}" destId="{EA3AEE23-8E32-4B62-ADD2-D05687D2968C}" srcOrd="0" destOrd="0" presId="urn:microsoft.com/office/officeart/2018/2/layout/IconLabelList"/>
    <dgm:cxn modelId="{8B475BA9-053E-4755-B2FE-E39A1538AC0C}" type="presParOf" srcId="{EA3AEE23-8E32-4B62-ADD2-D05687D2968C}" destId="{EA8CE576-03A5-47FD-BE18-3E0155DE2A1C}" srcOrd="0" destOrd="0" presId="urn:microsoft.com/office/officeart/2018/2/layout/IconLabelList"/>
    <dgm:cxn modelId="{AC4CE79C-94BD-4811-AB14-F158A382FDEB}" type="presParOf" srcId="{EA3AEE23-8E32-4B62-ADD2-D05687D2968C}" destId="{C520D452-2E41-4413-B1C4-3681DA3CC274}" srcOrd="1" destOrd="0" presId="urn:microsoft.com/office/officeart/2018/2/layout/IconLabelList"/>
    <dgm:cxn modelId="{439644EF-78A6-41B7-9937-A299AEC4F9F3}" type="presParOf" srcId="{EA3AEE23-8E32-4B62-ADD2-D05687D2968C}" destId="{9C9F8E7B-0DF1-4587-B5EB-8C588445D16E}" srcOrd="2" destOrd="0" presId="urn:microsoft.com/office/officeart/2018/2/layout/IconLabelList"/>
    <dgm:cxn modelId="{314DD5CA-877C-41A6-B686-541CED7D3092}" type="presParOf" srcId="{989367C5-4AB2-46C0-B6F6-259CBCECC63F}" destId="{ACD3E328-507F-4872-8E0E-4E511DCF426B}" srcOrd="1" destOrd="0" presId="urn:microsoft.com/office/officeart/2018/2/layout/IconLabelList"/>
    <dgm:cxn modelId="{ED8963BB-06A5-4B5C-A672-A9A2153A78DE}" type="presParOf" srcId="{989367C5-4AB2-46C0-B6F6-259CBCECC63F}" destId="{C4BBD52E-7C33-494D-BEC9-172F594DFD89}" srcOrd="2" destOrd="0" presId="urn:microsoft.com/office/officeart/2018/2/layout/IconLabelList"/>
    <dgm:cxn modelId="{9C6452C2-CD11-440A-862F-667A18054BB8}" type="presParOf" srcId="{C4BBD52E-7C33-494D-BEC9-172F594DFD89}" destId="{21D6BEC4-93F3-435F-81F1-C9A3BA9BF225}" srcOrd="0" destOrd="0" presId="urn:microsoft.com/office/officeart/2018/2/layout/IconLabelList"/>
    <dgm:cxn modelId="{657A8ECD-F3B4-4D04-B80F-1E3EC40CD106}" type="presParOf" srcId="{C4BBD52E-7C33-494D-BEC9-172F594DFD89}" destId="{5847B437-CA37-4EBE-92F4-86A7DD40A6C9}" srcOrd="1" destOrd="0" presId="urn:microsoft.com/office/officeart/2018/2/layout/IconLabelList"/>
    <dgm:cxn modelId="{842EA38B-19C4-456A-9A48-2036E1480895}" type="presParOf" srcId="{C4BBD52E-7C33-494D-BEC9-172F594DFD89}" destId="{CAF71F8C-8377-4627-BCC9-F2F70567982D}" srcOrd="2" destOrd="0" presId="urn:microsoft.com/office/officeart/2018/2/layout/IconLabelList"/>
    <dgm:cxn modelId="{1166B395-DF42-4611-A6E0-F2EAB6B5F77C}" type="presParOf" srcId="{989367C5-4AB2-46C0-B6F6-259CBCECC63F}" destId="{52EB3873-ECEF-4D1C-BABF-59754EE04E7C}" srcOrd="3" destOrd="0" presId="urn:microsoft.com/office/officeart/2018/2/layout/IconLabelList"/>
    <dgm:cxn modelId="{40C33E7D-FB26-4796-AA6D-8B3FF47483B0}" type="presParOf" srcId="{989367C5-4AB2-46C0-B6F6-259CBCECC63F}" destId="{0B4B59B9-5AFD-48E6-A782-83876083CFB3}" srcOrd="4" destOrd="0" presId="urn:microsoft.com/office/officeart/2018/2/layout/IconLabelList"/>
    <dgm:cxn modelId="{AA414E2E-AB77-4500-8216-8CA1A9434C6D}" type="presParOf" srcId="{0B4B59B9-5AFD-48E6-A782-83876083CFB3}" destId="{30137256-1D4F-4DFE-8F4B-F5110C2D5A48}" srcOrd="0" destOrd="0" presId="urn:microsoft.com/office/officeart/2018/2/layout/IconLabelList"/>
    <dgm:cxn modelId="{D22D09FE-8A9D-45D4-9CB4-378AFC06BB8A}" type="presParOf" srcId="{0B4B59B9-5AFD-48E6-A782-83876083CFB3}" destId="{C9AAAE77-3500-4A22-B112-3C7CB6E143D8}" srcOrd="1" destOrd="0" presId="urn:microsoft.com/office/officeart/2018/2/layout/IconLabelList"/>
    <dgm:cxn modelId="{796FEE0C-C98A-4483-85AC-4248B0DFD97E}" type="presParOf" srcId="{0B4B59B9-5AFD-48E6-A782-83876083CFB3}" destId="{0D94EA66-1FDF-40CA-94F3-166AA4AE8F25}" srcOrd="2" destOrd="0" presId="urn:microsoft.com/office/officeart/2018/2/layout/IconLabelList"/>
    <dgm:cxn modelId="{44F871FD-EEBD-446C-B62C-87B535562656}" type="presParOf" srcId="{989367C5-4AB2-46C0-B6F6-259CBCECC63F}" destId="{C7EA83A8-397C-43AF-97F2-C0E63B32CF2E}" srcOrd="5" destOrd="0" presId="urn:microsoft.com/office/officeart/2018/2/layout/IconLabelList"/>
    <dgm:cxn modelId="{F79B7813-6C19-43AE-978B-F81B483A2FA1}" type="presParOf" srcId="{989367C5-4AB2-46C0-B6F6-259CBCECC63F}" destId="{6F384530-FFEC-4459-8F43-0A7EC2BD817F}" srcOrd="6" destOrd="0" presId="urn:microsoft.com/office/officeart/2018/2/layout/IconLabelList"/>
    <dgm:cxn modelId="{6D0909C5-550F-4562-86E3-A55C672B3D31}" type="presParOf" srcId="{6F384530-FFEC-4459-8F43-0A7EC2BD817F}" destId="{65238B5B-583A-4EBA-B576-EDC9FA314960}" srcOrd="0" destOrd="0" presId="urn:microsoft.com/office/officeart/2018/2/layout/IconLabelList"/>
    <dgm:cxn modelId="{90420EDE-C999-4251-A305-F6415593BEE4}" type="presParOf" srcId="{6F384530-FFEC-4459-8F43-0A7EC2BD817F}" destId="{C5748694-DAA7-4E7A-AD50-93F8546454C7}" srcOrd="1" destOrd="0" presId="urn:microsoft.com/office/officeart/2018/2/layout/IconLabelList"/>
    <dgm:cxn modelId="{167F6AF7-AC6E-4B7F-AAB3-C1C3F90BFE57}" type="presParOf" srcId="{6F384530-FFEC-4459-8F43-0A7EC2BD817F}" destId="{1769E5CB-A8A0-47C0-B4E4-3319EC99A3A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DBF9B-5C80-4DCB-B578-5C0363B50BFB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0696B97-393F-420E-8E5D-504BA3A071E0}">
      <dgm:prSet phldrT="[Text]"/>
      <dgm:spPr/>
      <dgm:t>
        <a:bodyPr/>
        <a:lstStyle/>
        <a:p>
          <a:r>
            <a:rPr lang="en-US"/>
            <a:t>Visual Studio Code</a:t>
          </a:r>
          <a:endParaRPr lang="ru-RU"/>
        </a:p>
      </dgm:t>
    </dgm:pt>
    <dgm:pt modelId="{BD00259A-09A6-470F-AA49-22FF0E00E8EB}" type="parTrans" cxnId="{0C993004-34E4-43FB-8EB8-95A47DC1D10D}">
      <dgm:prSet/>
      <dgm:spPr/>
      <dgm:t>
        <a:bodyPr/>
        <a:lstStyle/>
        <a:p>
          <a:endParaRPr lang="ru-RU"/>
        </a:p>
      </dgm:t>
    </dgm:pt>
    <dgm:pt modelId="{693268B4-DCF8-4DF1-ADC4-D3890312BF45}" type="sibTrans" cxnId="{0C993004-34E4-43FB-8EB8-95A47DC1D10D}">
      <dgm:prSet/>
      <dgm:spPr/>
      <dgm:t>
        <a:bodyPr/>
        <a:lstStyle/>
        <a:p>
          <a:endParaRPr lang="ru-RU"/>
        </a:p>
      </dgm:t>
    </dgm:pt>
    <dgm:pt modelId="{D43947B2-1B5D-42AD-A0FF-27375F1B38A2}">
      <dgm:prSet phldrT="[Text]" custT="1"/>
      <dgm:spPr/>
      <dgm:t>
        <a:bodyPr/>
        <a:lstStyle/>
        <a:p>
          <a:r>
            <a:rPr lang="en-US" sz="1600"/>
            <a:t>https://code.visualstudio.</a:t>
          </a:r>
          <a:br>
            <a:rPr lang="en-US" sz="1600"/>
          </a:br>
          <a:r>
            <a:rPr lang="en-US" sz="1600"/>
            <a:t>com/</a:t>
          </a:r>
          <a:endParaRPr lang="ru-RU" sz="1600"/>
        </a:p>
      </dgm:t>
    </dgm:pt>
    <dgm:pt modelId="{96C5DE86-0F2E-476A-A069-A77157ACA2FA}" type="parTrans" cxnId="{E585081C-F87B-4E71-AA92-3CBACCF51097}">
      <dgm:prSet/>
      <dgm:spPr/>
      <dgm:t>
        <a:bodyPr/>
        <a:lstStyle/>
        <a:p>
          <a:endParaRPr lang="ru-RU"/>
        </a:p>
      </dgm:t>
    </dgm:pt>
    <dgm:pt modelId="{2A9C9E51-6107-4194-92A7-C99A97C03D7E}" type="sibTrans" cxnId="{E585081C-F87B-4E71-AA92-3CBACCF51097}">
      <dgm:prSet/>
      <dgm:spPr/>
      <dgm:t>
        <a:bodyPr/>
        <a:lstStyle/>
        <a:p>
          <a:endParaRPr lang="ru-RU"/>
        </a:p>
      </dgm:t>
    </dgm:pt>
    <dgm:pt modelId="{32AE964A-D324-4AD6-9AE3-FAC9D1F48A4F}">
      <dgm:prSet phldrT="[Text]"/>
      <dgm:spPr/>
      <dgm:t>
        <a:bodyPr/>
        <a:lstStyle/>
        <a:p>
          <a:r>
            <a:rPr lang="en-US"/>
            <a:t>Extensions</a:t>
          </a:r>
          <a:endParaRPr lang="ru-RU"/>
        </a:p>
      </dgm:t>
    </dgm:pt>
    <dgm:pt modelId="{9DDFFDAB-5A9E-4C14-89D2-52E379501B98}" type="parTrans" cxnId="{468D6C91-1BD5-4D94-AC34-CA094EA6DBBF}">
      <dgm:prSet/>
      <dgm:spPr/>
      <dgm:t>
        <a:bodyPr/>
        <a:lstStyle/>
        <a:p>
          <a:endParaRPr lang="ru-RU"/>
        </a:p>
      </dgm:t>
    </dgm:pt>
    <dgm:pt modelId="{05DBD82D-237F-43D2-98ED-2C0F261924EE}" type="sibTrans" cxnId="{468D6C91-1BD5-4D94-AC34-CA094EA6DBBF}">
      <dgm:prSet/>
      <dgm:spPr/>
      <dgm:t>
        <a:bodyPr/>
        <a:lstStyle/>
        <a:p>
          <a:endParaRPr lang="ru-RU"/>
        </a:p>
      </dgm:t>
    </dgm:pt>
    <dgm:pt modelId="{C3CEFBEC-8F9E-44A2-8B06-B806F7E96962}">
      <dgm:prSet phldrT="[Text]"/>
      <dgm:spPr/>
      <dgm:t>
        <a:bodyPr/>
        <a:lstStyle/>
        <a:p>
          <a:r>
            <a:rPr lang="en-US"/>
            <a:t>autopep8 </a:t>
          </a:r>
          <a:endParaRPr lang="ru-RU"/>
        </a:p>
      </dgm:t>
    </dgm:pt>
    <dgm:pt modelId="{E235F011-2244-468A-8F36-E6B796886560}" type="parTrans" cxnId="{A60CA1B6-B823-451C-A6D7-1BAEF0F19F7F}">
      <dgm:prSet/>
      <dgm:spPr/>
      <dgm:t>
        <a:bodyPr/>
        <a:lstStyle/>
        <a:p>
          <a:endParaRPr lang="ru-RU"/>
        </a:p>
      </dgm:t>
    </dgm:pt>
    <dgm:pt modelId="{47A2CA88-B156-43A3-AB81-679BA808D1FE}" type="sibTrans" cxnId="{A60CA1B6-B823-451C-A6D7-1BAEF0F19F7F}">
      <dgm:prSet/>
      <dgm:spPr/>
      <dgm:t>
        <a:bodyPr/>
        <a:lstStyle/>
        <a:p>
          <a:endParaRPr lang="ru-RU"/>
        </a:p>
      </dgm:t>
    </dgm:pt>
    <dgm:pt modelId="{14ADF3CA-7306-4ACC-A59C-27DB42B2FBA5}">
      <dgm:prSet/>
      <dgm:spPr/>
      <dgm:t>
        <a:bodyPr/>
        <a:lstStyle/>
        <a:p>
          <a:r>
            <a:rPr lang="en-US"/>
            <a:t>Python</a:t>
          </a:r>
          <a:endParaRPr lang="ru-RU"/>
        </a:p>
      </dgm:t>
    </dgm:pt>
    <dgm:pt modelId="{071DD520-6A4F-4389-A8CF-D2C5040F621D}" type="parTrans" cxnId="{E70E5E4A-0B47-47BD-9F4B-3C24B4B60F21}">
      <dgm:prSet/>
      <dgm:spPr/>
      <dgm:t>
        <a:bodyPr/>
        <a:lstStyle/>
        <a:p>
          <a:endParaRPr lang="ru-RU"/>
        </a:p>
      </dgm:t>
    </dgm:pt>
    <dgm:pt modelId="{6F7E40AA-2E09-43AE-AD16-4B9573603B92}" type="sibTrans" cxnId="{E70E5E4A-0B47-47BD-9F4B-3C24B4B60F21}">
      <dgm:prSet/>
      <dgm:spPr/>
      <dgm:t>
        <a:bodyPr/>
        <a:lstStyle/>
        <a:p>
          <a:endParaRPr lang="ru-RU"/>
        </a:p>
      </dgm:t>
    </dgm:pt>
    <dgm:pt modelId="{1AC45EF2-71E2-4FB5-88EE-7FC90C1E298E}">
      <dgm:prSet/>
      <dgm:spPr/>
      <dgm:t>
        <a:bodyPr/>
        <a:lstStyle/>
        <a:p>
          <a:r>
            <a:rPr lang="en-US" err="1"/>
            <a:t>pylance</a:t>
          </a:r>
          <a:endParaRPr lang="ru-RU"/>
        </a:p>
      </dgm:t>
    </dgm:pt>
    <dgm:pt modelId="{76F57E40-C7D6-4828-909D-66641C698FC2}" type="parTrans" cxnId="{E336AA35-2898-440E-BE2D-7CE4205B645A}">
      <dgm:prSet/>
      <dgm:spPr/>
      <dgm:t>
        <a:bodyPr/>
        <a:lstStyle/>
        <a:p>
          <a:endParaRPr lang="ru-RU"/>
        </a:p>
      </dgm:t>
    </dgm:pt>
    <dgm:pt modelId="{1B36AC13-CED3-48C6-B2F2-C903863D42C5}" type="sibTrans" cxnId="{E336AA35-2898-440E-BE2D-7CE4205B645A}">
      <dgm:prSet/>
      <dgm:spPr/>
      <dgm:t>
        <a:bodyPr/>
        <a:lstStyle/>
        <a:p>
          <a:endParaRPr lang="ru-RU"/>
        </a:p>
      </dgm:t>
    </dgm:pt>
    <dgm:pt modelId="{7C64F395-0A1E-47CC-8444-420F25B7BBE7}">
      <dgm:prSet/>
      <dgm:spPr/>
      <dgm:t>
        <a:bodyPr/>
        <a:lstStyle/>
        <a:p>
          <a:r>
            <a:rPr lang="en-US" err="1"/>
            <a:t>jupyter</a:t>
          </a:r>
          <a:r>
            <a:rPr lang="en-US"/>
            <a:t> </a:t>
          </a:r>
          <a:endParaRPr lang="ru-RU"/>
        </a:p>
      </dgm:t>
    </dgm:pt>
    <dgm:pt modelId="{FC69DD5B-CCF3-4DF3-A4D7-344FC30E9844}" type="parTrans" cxnId="{6454D109-4E56-4266-A00D-2D9C0E8AFBD5}">
      <dgm:prSet/>
      <dgm:spPr/>
      <dgm:t>
        <a:bodyPr/>
        <a:lstStyle/>
        <a:p>
          <a:endParaRPr lang="ru-RU"/>
        </a:p>
      </dgm:t>
    </dgm:pt>
    <dgm:pt modelId="{35FE009A-F9C9-4F7B-8E82-9444DB08281D}" type="sibTrans" cxnId="{6454D109-4E56-4266-A00D-2D9C0E8AFBD5}">
      <dgm:prSet/>
      <dgm:spPr/>
      <dgm:t>
        <a:bodyPr/>
        <a:lstStyle/>
        <a:p>
          <a:endParaRPr lang="ru-RU"/>
        </a:p>
      </dgm:t>
    </dgm:pt>
    <dgm:pt modelId="{22503DA2-6561-4F91-9971-9A844C7DE754}">
      <dgm:prSet/>
      <dgm:spPr/>
      <dgm:t>
        <a:bodyPr/>
        <a:lstStyle/>
        <a:p>
          <a:r>
            <a:rPr lang="en-US"/>
            <a:t>jupyter-keymap </a:t>
          </a:r>
          <a:endParaRPr lang="ru-RU"/>
        </a:p>
      </dgm:t>
    </dgm:pt>
    <dgm:pt modelId="{6909E3F5-87E6-4BCA-90BA-2CDBA7C535DE}" type="parTrans" cxnId="{CA52086F-7EEA-482E-A05B-398257C80BCF}">
      <dgm:prSet/>
      <dgm:spPr/>
      <dgm:t>
        <a:bodyPr/>
        <a:lstStyle/>
        <a:p>
          <a:endParaRPr lang="ru-RU"/>
        </a:p>
      </dgm:t>
    </dgm:pt>
    <dgm:pt modelId="{DB76AFA5-49D5-40D6-8F63-58F229B3D76A}" type="sibTrans" cxnId="{CA52086F-7EEA-482E-A05B-398257C80BCF}">
      <dgm:prSet/>
      <dgm:spPr/>
      <dgm:t>
        <a:bodyPr/>
        <a:lstStyle/>
        <a:p>
          <a:endParaRPr lang="ru-RU"/>
        </a:p>
      </dgm:t>
    </dgm:pt>
    <dgm:pt modelId="{CD0956B8-E808-4464-AE74-78BCADD549D4}">
      <dgm:prSet/>
      <dgm:spPr/>
      <dgm:t>
        <a:bodyPr/>
        <a:lstStyle/>
        <a:p>
          <a:r>
            <a:rPr lang="en-US"/>
            <a:t>jupyter-renderers </a:t>
          </a:r>
          <a:endParaRPr lang="ru-RU"/>
        </a:p>
      </dgm:t>
    </dgm:pt>
    <dgm:pt modelId="{62964947-5827-4547-9AA3-C4B6A377B10D}" type="parTrans" cxnId="{24F2D7EE-6E26-4C93-9AF1-A3493DA9B2E3}">
      <dgm:prSet/>
      <dgm:spPr/>
      <dgm:t>
        <a:bodyPr/>
        <a:lstStyle/>
        <a:p>
          <a:endParaRPr lang="ru-RU"/>
        </a:p>
      </dgm:t>
    </dgm:pt>
    <dgm:pt modelId="{ED436F9C-DFB2-42A6-B33F-24D4E5B62109}" type="sibTrans" cxnId="{24F2D7EE-6E26-4C93-9AF1-A3493DA9B2E3}">
      <dgm:prSet/>
      <dgm:spPr/>
      <dgm:t>
        <a:bodyPr/>
        <a:lstStyle/>
        <a:p>
          <a:endParaRPr lang="ru-RU"/>
        </a:p>
      </dgm:t>
    </dgm:pt>
    <dgm:pt modelId="{8AF2FC8F-6ADB-457D-8E92-9A3045F810E6}">
      <dgm:prSet/>
      <dgm:spPr/>
      <dgm:t>
        <a:bodyPr/>
        <a:lstStyle/>
        <a:p>
          <a:r>
            <a:rPr lang="en-US"/>
            <a:t>vscode-jupyter-cell-tags </a:t>
          </a:r>
          <a:endParaRPr lang="ru-RU"/>
        </a:p>
      </dgm:t>
    </dgm:pt>
    <dgm:pt modelId="{B70B0C9F-911D-4F53-81F4-FF1704716125}" type="parTrans" cxnId="{22B48A7D-45E3-42DF-A789-7447DF5C465C}">
      <dgm:prSet/>
      <dgm:spPr/>
      <dgm:t>
        <a:bodyPr/>
        <a:lstStyle/>
        <a:p>
          <a:endParaRPr lang="ru-RU"/>
        </a:p>
      </dgm:t>
    </dgm:pt>
    <dgm:pt modelId="{E034E19E-77BB-488D-93F9-E3F104EFFF3D}" type="sibTrans" cxnId="{22B48A7D-45E3-42DF-A789-7447DF5C465C}">
      <dgm:prSet/>
      <dgm:spPr/>
      <dgm:t>
        <a:bodyPr/>
        <a:lstStyle/>
        <a:p>
          <a:endParaRPr lang="ru-RU"/>
        </a:p>
      </dgm:t>
    </dgm:pt>
    <dgm:pt modelId="{DB068E3F-56B7-40EE-BB46-AA1E466CC54A}">
      <dgm:prSet/>
      <dgm:spPr/>
      <dgm:t>
        <a:bodyPr/>
        <a:lstStyle/>
        <a:p>
          <a:r>
            <a:rPr lang="en-US" err="1"/>
            <a:t>vscode</a:t>
          </a:r>
          <a:r>
            <a:rPr lang="en-US"/>
            <a:t>-</a:t>
          </a:r>
          <a:r>
            <a:rPr lang="en-US" err="1"/>
            <a:t>jupyter</a:t>
          </a:r>
          <a:r>
            <a:rPr lang="en-US"/>
            <a:t>-slideshow</a:t>
          </a:r>
          <a:endParaRPr lang="ru-RU"/>
        </a:p>
      </dgm:t>
    </dgm:pt>
    <dgm:pt modelId="{925083C0-E9D6-4E4C-B818-B125BBD11647}" type="parTrans" cxnId="{07FBD873-2B81-4D32-A75A-ED09E76388C0}">
      <dgm:prSet/>
      <dgm:spPr/>
      <dgm:t>
        <a:bodyPr/>
        <a:lstStyle/>
        <a:p>
          <a:endParaRPr lang="ru-RU"/>
        </a:p>
      </dgm:t>
    </dgm:pt>
    <dgm:pt modelId="{80873E0F-172F-4BA4-BBF0-84CF0AD80819}" type="sibTrans" cxnId="{07FBD873-2B81-4D32-A75A-ED09E76388C0}">
      <dgm:prSet/>
      <dgm:spPr/>
      <dgm:t>
        <a:bodyPr/>
        <a:lstStyle/>
        <a:p>
          <a:endParaRPr lang="ru-RU"/>
        </a:p>
      </dgm:t>
    </dgm:pt>
    <dgm:pt modelId="{F1346F76-06D6-4E39-8457-AA6E1DEED96F}">
      <dgm:prSet/>
      <dgm:spPr/>
      <dgm:t>
        <a:bodyPr/>
        <a:lstStyle/>
        <a:p>
          <a:r>
            <a:rPr lang="en-US"/>
            <a:t>Jupiter </a:t>
          </a:r>
          <a:r>
            <a:rPr lang="en-US" b="0" i="0"/>
            <a:t>language support</a:t>
          </a:r>
          <a:r>
            <a:rPr lang="en-US"/>
            <a:t> </a:t>
          </a:r>
          <a:endParaRPr lang="ru-RU"/>
        </a:p>
      </dgm:t>
    </dgm:pt>
    <dgm:pt modelId="{A5BA89E7-3EE9-49A0-9462-61E4BBE00C16}" type="parTrans" cxnId="{A3FA1EEE-2EC9-499A-8F62-62E0E443F121}">
      <dgm:prSet/>
      <dgm:spPr/>
      <dgm:t>
        <a:bodyPr/>
        <a:lstStyle/>
        <a:p>
          <a:endParaRPr lang="ru-RU"/>
        </a:p>
      </dgm:t>
    </dgm:pt>
    <dgm:pt modelId="{6791E06E-C38D-4272-8595-63CF18C3A560}" type="sibTrans" cxnId="{A3FA1EEE-2EC9-499A-8F62-62E0E443F121}">
      <dgm:prSet/>
      <dgm:spPr/>
      <dgm:t>
        <a:bodyPr/>
        <a:lstStyle/>
        <a:p>
          <a:endParaRPr lang="ru-RU"/>
        </a:p>
      </dgm:t>
    </dgm:pt>
    <dgm:pt modelId="{47D8DFBE-59B0-4B96-A2E5-0F0638B94A27}">
      <dgm:prSet/>
      <dgm:spPr/>
      <dgm:t>
        <a:bodyPr/>
        <a:lstStyle/>
        <a:p>
          <a:r>
            <a:rPr lang="en-US" b="0" i="0"/>
            <a:t>Python Environment Manager</a:t>
          </a:r>
          <a:r>
            <a:rPr lang="en-US"/>
            <a:t> </a:t>
          </a:r>
          <a:endParaRPr lang="ru-RU"/>
        </a:p>
      </dgm:t>
    </dgm:pt>
    <dgm:pt modelId="{0DB8F386-971C-436B-974B-2BBF589000F9}" type="parTrans" cxnId="{8A53BB89-5B5A-4786-940A-494FD5EF75D4}">
      <dgm:prSet/>
      <dgm:spPr/>
      <dgm:t>
        <a:bodyPr/>
        <a:lstStyle/>
        <a:p>
          <a:endParaRPr lang="ru-RU"/>
        </a:p>
      </dgm:t>
    </dgm:pt>
    <dgm:pt modelId="{22C536FA-2CED-435D-808D-4AA89F32C641}" type="sibTrans" cxnId="{8A53BB89-5B5A-4786-940A-494FD5EF75D4}">
      <dgm:prSet/>
      <dgm:spPr/>
      <dgm:t>
        <a:bodyPr/>
        <a:lstStyle/>
        <a:p>
          <a:endParaRPr lang="ru-RU"/>
        </a:p>
      </dgm:t>
    </dgm:pt>
    <dgm:pt modelId="{3465ADCC-9038-450D-BF8B-47CF3D9F74D1}">
      <dgm:prSet phldrT="[Text]"/>
      <dgm:spPr/>
      <dgm:t>
        <a:bodyPr/>
        <a:lstStyle/>
        <a:p>
          <a:r>
            <a:rPr lang="en-US"/>
            <a:t>Python</a:t>
          </a:r>
          <a:endParaRPr lang="ru-RU"/>
        </a:p>
      </dgm:t>
    </dgm:pt>
    <dgm:pt modelId="{4BA867C6-D372-4BB8-BC5E-68F578E20C2F}" type="parTrans" cxnId="{FBCAF3D9-2217-44F4-AFB5-DF5A793E8392}">
      <dgm:prSet/>
      <dgm:spPr/>
      <dgm:t>
        <a:bodyPr/>
        <a:lstStyle/>
        <a:p>
          <a:endParaRPr lang="ru-RU"/>
        </a:p>
      </dgm:t>
    </dgm:pt>
    <dgm:pt modelId="{76F8C1D4-28BE-4DBA-9102-578827AEBC2C}" type="sibTrans" cxnId="{FBCAF3D9-2217-44F4-AFB5-DF5A793E8392}">
      <dgm:prSet/>
      <dgm:spPr/>
      <dgm:t>
        <a:bodyPr/>
        <a:lstStyle/>
        <a:p>
          <a:endParaRPr lang="ru-RU"/>
        </a:p>
      </dgm:t>
    </dgm:pt>
    <dgm:pt modelId="{B0939413-DA1A-4F8B-B24F-9D1482C94D7C}">
      <dgm:prSet phldrT="[Text]"/>
      <dgm:spPr/>
      <dgm:t>
        <a:bodyPr/>
        <a:lstStyle/>
        <a:p>
          <a:r>
            <a:rPr lang="en-US"/>
            <a:t>https://www.python.org/</a:t>
          </a:r>
          <a:br>
            <a:rPr lang="en-US"/>
          </a:br>
          <a:r>
            <a:rPr lang="en-US"/>
            <a:t>downloads/windows/</a:t>
          </a:r>
          <a:endParaRPr lang="ru-RU"/>
        </a:p>
      </dgm:t>
    </dgm:pt>
    <dgm:pt modelId="{52287AED-E458-42B0-9662-93E195334B6C}" type="parTrans" cxnId="{7669789C-4390-4618-B36D-196B48A5B930}">
      <dgm:prSet/>
      <dgm:spPr/>
      <dgm:t>
        <a:bodyPr/>
        <a:lstStyle/>
        <a:p>
          <a:endParaRPr lang="ru-RU"/>
        </a:p>
      </dgm:t>
    </dgm:pt>
    <dgm:pt modelId="{2871DB2C-317D-4750-99C6-E111FC271730}" type="sibTrans" cxnId="{7669789C-4390-4618-B36D-196B48A5B930}">
      <dgm:prSet/>
      <dgm:spPr/>
      <dgm:t>
        <a:bodyPr/>
        <a:lstStyle/>
        <a:p>
          <a:endParaRPr lang="ru-RU"/>
        </a:p>
      </dgm:t>
    </dgm:pt>
    <dgm:pt modelId="{BD8EAE2B-079C-4E9E-A13D-6DD60ED6E703}" type="pres">
      <dgm:prSet presAssocID="{571DBF9B-5C80-4DCB-B578-5C0363B50BFB}" presName="Name0" presStyleCnt="0">
        <dgm:presLayoutVars>
          <dgm:dir/>
        </dgm:presLayoutVars>
      </dgm:prSet>
      <dgm:spPr/>
    </dgm:pt>
    <dgm:pt modelId="{942CF55A-136C-447A-B1D9-0372B783F21C}" type="pres">
      <dgm:prSet presAssocID="{70696B97-393F-420E-8E5D-504BA3A071E0}" presName="composite" presStyleCnt="0"/>
      <dgm:spPr/>
    </dgm:pt>
    <dgm:pt modelId="{2F819692-C446-4E56-A9CB-B12894AD5D52}" type="pres">
      <dgm:prSet presAssocID="{70696B97-393F-420E-8E5D-504BA3A071E0}" presName="Accent" presStyleLbl="alignAcc1" presStyleIdx="0" presStyleCnt="3"/>
      <dgm:spPr/>
    </dgm:pt>
    <dgm:pt modelId="{9A716283-CC55-4883-B069-57F4B0C5C2B1}" type="pres">
      <dgm:prSet presAssocID="{70696B97-393F-420E-8E5D-504BA3A071E0}" presName="Image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8000" b="-8000"/>
          </a:stretch>
        </a:blipFill>
      </dgm:spPr>
    </dgm:pt>
    <dgm:pt modelId="{C33B826E-D341-4E77-AF27-6E962FABF874}" type="pres">
      <dgm:prSet presAssocID="{70696B97-393F-420E-8E5D-504BA3A071E0}" presName="Child" presStyleLbl="revTx" presStyleIdx="0" presStyleCnt="3">
        <dgm:presLayoutVars>
          <dgm:bulletEnabled val="1"/>
        </dgm:presLayoutVars>
      </dgm:prSet>
      <dgm:spPr/>
    </dgm:pt>
    <dgm:pt modelId="{D5A2C9CE-4C69-469C-8950-CE660BB6831E}" type="pres">
      <dgm:prSet presAssocID="{70696B97-393F-420E-8E5D-504BA3A071E0}" presName="Parent" presStyleLbl="alignNode1" presStyleIdx="0" presStyleCnt="3">
        <dgm:presLayoutVars>
          <dgm:bulletEnabled val="1"/>
        </dgm:presLayoutVars>
      </dgm:prSet>
      <dgm:spPr/>
    </dgm:pt>
    <dgm:pt modelId="{5DCDFAFA-E143-4B80-8664-9A0A106A07A2}" type="pres">
      <dgm:prSet presAssocID="{693268B4-DCF8-4DF1-ADC4-D3890312BF45}" presName="sibTrans" presStyleCnt="0"/>
      <dgm:spPr/>
    </dgm:pt>
    <dgm:pt modelId="{6278EFE3-08C3-4F51-977B-D2144909F792}" type="pres">
      <dgm:prSet presAssocID="{32AE964A-D324-4AD6-9AE3-FAC9D1F48A4F}" presName="composite" presStyleCnt="0"/>
      <dgm:spPr/>
    </dgm:pt>
    <dgm:pt modelId="{11C8517C-2A74-46EA-BB48-792C82B51A72}" type="pres">
      <dgm:prSet presAssocID="{32AE964A-D324-4AD6-9AE3-FAC9D1F48A4F}" presName="Accent" presStyleLbl="alignAcc1" presStyleIdx="1" presStyleCnt="3"/>
      <dgm:spPr/>
    </dgm:pt>
    <dgm:pt modelId="{420CC4AE-F79D-4CB0-B14E-20886A330037}" type="pres">
      <dgm:prSet presAssocID="{32AE964A-D324-4AD6-9AE3-FAC9D1F48A4F}" presName="Image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20000" b="-20000"/>
          </a:stretch>
        </a:blipFill>
      </dgm:spPr>
    </dgm:pt>
    <dgm:pt modelId="{0EDE498C-2C80-4810-8A94-9BBC4DA2151B}" type="pres">
      <dgm:prSet presAssocID="{32AE964A-D324-4AD6-9AE3-FAC9D1F48A4F}" presName="Child" presStyleLbl="revTx" presStyleIdx="1" presStyleCnt="3">
        <dgm:presLayoutVars>
          <dgm:bulletEnabled val="1"/>
        </dgm:presLayoutVars>
      </dgm:prSet>
      <dgm:spPr/>
    </dgm:pt>
    <dgm:pt modelId="{84DC1993-DDDF-47B5-9DA0-8730D96B4584}" type="pres">
      <dgm:prSet presAssocID="{32AE964A-D324-4AD6-9AE3-FAC9D1F48A4F}" presName="Parent" presStyleLbl="alignNode1" presStyleIdx="1" presStyleCnt="3">
        <dgm:presLayoutVars>
          <dgm:bulletEnabled val="1"/>
        </dgm:presLayoutVars>
      </dgm:prSet>
      <dgm:spPr/>
    </dgm:pt>
    <dgm:pt modelId="{E03DC440-6FE5-4BCF-A20F-E343DF9B02AF}" type="pres">
      <dgm:prSet presAssocID="{05DBD82D-237F-43D2-98ED-2C0F261924EE}" presName="sibTrans" presStyleCnt="0"/>
      <dgm:spPr/>
    </dgm:pt>
    <dgm:pt modelId="{64EB70A5-A6A7-4B81-AB39-A28CBBA665F2}" type="pres">
      <dgm:prSet presAssocID="{3465ADCC-9038-450D-BF8B-47CF3D9F74D1}" presName="composite" presStyleCnt="0"/>
      <dgm:spPr/>
    </dgm:pt>
    <dgm:pt modelId="{71399D8F-F7C1-4E3E-B1D8-138D22661AE3}" type="pres">
      <dgm:prSet presAssocID="{3465ADCC-9038-450D-BF8B-47CF3D9F74D1}" presName="Accent" presStyleLbl="alignAcc1" presStyleIdx="2" presStyleCnt="3"/>
      <dgm:spPr/>
    </dgm:pt>
    <dgm:pt modelId="{89A28254-E1B1-4633-B9FF-1FC8F0090789}" type="pres">
      <dgm:prSet presAssocID="{3465ADCC-9038-450D-BF8B-47CF3D9F74D1}" presName="Image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9000" b="-9000"/>
          </a:stretch>
        </a:blipFill>
      </dgm:spPr>
    </dgm:pt>
    <dgm:pt modelId="{81157C33-1B1C-40F7-B72C-CBCB8C9B3982}" type="pres">
      <dgm:prSet presAssocID="{3465ADCC-9038-450D-BF8B-47CF3D9F74D1}" presName="Child" presStyleLbl="revTx" presStyleIdx="2" presStyleCnt="3">
        <dgm:presLayoutVars>
          <dgm:bulletEnabled val="1"/>
        </dgm:presLayoutVars>
      </dgm:prSet>
      <dgm:spPr/>
    </dgm:pt>
    <dgm:pt modelId="{E37A8D1A-0EBD-4479-86E5-ACC60F5BC8AB}" type="pres">
      <dgm:prSet presAssocID="{3465ADCC-9038-450D-BF8B-47CF3D9F74D1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F9952D03-5B23-431B-AFEC-A4E86CE435C2}" type="presOf" srcId="{7C64F395-0A1E-47CC-8444-420F25B7BBE7}" destId="{0EDE498C-2C80-4810-8A94-9BBC4DA2151B}" srcOrd="0" destOrd="5" presId="urn:microsoft.com/office/officeart/2008/layout/TitlePictureLineup"/>
    <dgm:cxn modelId="{0C993004-34E4-43FB-8EB8-95A47DC1D10D}" srcId="{571DBF9B-5C80-4DCB-B578-5C0363B50BFB}" destId="{70696B97-393F-420E-8E5D-504BA3A071E0}" srcOrd="0" destOrd="0" parTransId="{BD00259A-09A6-470F-AA49-22FF0E00E8EB}" sibTransId="{693268B4-DCF8-4DF1-ADC4-D3890312BF45}"/>
    <dgm:cxn modelId="{6454D109-4E56-4266-A00D-2D9C0E8AFBD5}" srcId="{32AE964A-D324-4AD6-9AE3-FAC9D1F48A4F}" destId="{7C64F395-0A1E-47CC-8444-420F25B7BBE7}" srcOrd="5" destOrd="0" parTransId="{FC69DD5B-CCF3-4DF3-A4D7-344FC30E9844}" sibTransId="{35FE009A-F9C9-4F7B-8E82-9444DB08281D}"/>
    <dgm:cxn modelId="{D149EB0D-2C99-4DF5-87A4-43383FBD64C6}" type="presOf" srcId="{C3CEFBEC-8F9E-44A2-8B06-B806F7E96962}" destId="{0EDE498C-2C80-4810-8A94-9BBC4DA2151B}" srcOrd="0" destOrd="0" presId="urn:microsoft.com/office/officeart/2008/layout/TitlePictureLineup"/>
    <dgm:cxn modelId="{E585081C-F87B-4E71-AA92-3CBACCF51097}" srcId="{70696B97-393F-420E-8E5D-504BA3A071E0}" destId="{D43947B2-1B5D-42AD-A0FF-27375F1B38A2}" srcOrd="0" destOrd="0" parTransId="{96C5DE86-0F2E-476A-A069-A77157ACA2FA}" sibTransId="{2A9C9E51-6107-4194-92A7-C99A97C03D7E}"/>
    <dgm:cxn modelId="{DBF0B734-48B5-40AA-9E0A-8BF77C733C7B}" type="presOf" srcId="{CD0956B8-E808-4464-AE74-78BCADD549D4}" destId="{0EDE498C-2C80-4810-8A94-9BBC4DA2151B}" srcOrd="0" destOrd="7" presId="urn:microsoft.com/office/officeart/2008/layout/TitlePictureLineup"/>
    <dgm:cxn modelId="{E336AA35-2898-440E-BE2D-7CE4205B645A}" srcId="{32AE964A-D324-4AD6-9AE3-FAC9D1F48A4F}" destId="{1AC45EF2-71E2-4FB5-88EE-7FC90C1E298E}" srcOrd="3" destOrd="0" parTransId="{76F57E40-C7D6-4828-909D-66641C698FC2}" sibTransId="{1B36AC13-CED3-48C6-B2F2-C903863D42C5}"/>
    <dgm:cxn modelId="{09D65D3A-0CDC-4BDE-9DE2-7762ACEDDD07}" type="presOf" srcId="{3465ADCC-9038-450D-BF8B-47CF3D9F74D1}" destId="{E37A8D1A-0EBD-4479-86E5-ACC60F5BC8AB}" srcOrd="0" destOrd="0" presId="urn:microsoft.com/office/officeart/2008/layout/TitlePictureLineup"/>
    <dgm:cxn modelId="{7572895C-B0F3-40E2-8572-509B982219CB}" type="presOf" srcId="{1AC45EF2-71E2-4FB5-88EE-7FC90C1E298E}" destId="{0EDE498C-2C80-4810-8A94-9BBC4DA2151B}" srcOrd="0" destOrd="3" presId="urn:microsoft.com/office/officeart/2008/layout/TitlePictureLineup"/>
    <dgm:cxn modelId="{27052143-0561-4743-84AD-6E20DCD22F9F}" type="presOf" srcId="{22503DA2-6561-4F91-9971-9A844C7DE754}" destId="{0EDE498C-2C80-4810-8A94-9BBC4DA2151B}" srcOrd="0" destOrd="6" presId="urn:microsoft.com/office/officeart/2008/layout/TitlePictureLineup"/>
    <dgm:cxn modelId="{E70E5E4A-0B47-47BD-9F4B-3C24B4B60F21}" srcId="{32AE964A-D324-4AD6-9AE3-FAC9D1F48A4F}" destId="{14ADF3CA-7306-4ACC-A59C-27DB42B2FBA5}" srcOrd="1" destOrd="0" parTransId="{071DD520-6A4F-4389-A8CF-D2C5040F621D}" sibTransId="{6F7E40AA-2E09-43AE-AD16-4B9573603B92}"/>
    <dgm:cxn modelId="{CA52086F-7EEA-482E-A05B-398257C80BCF}" srcId="{32AE964A-D324-4AD6-9AE3-FAC9D1F48A4F}" destId="{22503DA2-6561-4F91-9971-9A844C7DE754}" srcOrd="6" destOrd="0" parTransId="{6909E3F5-87E6-4BCA-90BA-2CDBA7C535DE}" sibTransId="{DB76AFA5-49D5-40D6-8F63-58F229B3D76A}"/>
    <dgm:cxn modelId="{07FBD873-2B81-4D32-A75A-ED09E76388C0}" srcId="{32AE964A-D324-4AD6-9AE3-FAC9D1F48A4F}" destId="{DB068E3F-56B7-40EE-BB46-AA1E466CC54A}" srcOrd="9" destOrd="0" parTransId="{925083C0-E9D6-4E4C-B818-B125BBD11647}" sibTransId="{80873E0F-172F-4BA4-BBF0-84CF0AD80819}"/>
    <dgm:cxn modelId="{B7DAC454-338E-46A9-966E-043FB8504901}" type="presOf" srcId="{F1346F76-06D6-4E39-8457-AA6E1DEED96F}" destId="{0EDE498C-2C80-4810-8A94-9BBC4DA2151B}" srcOrd="0" destOrd="4" presId="urn:microsoft.com/office/officeart/2008/layout/TitlePictureLineup"/>
    <dgm:cxn modelId="{22B48A7D-45E3-42DF-A789-7447DF5C465C}" srcId="{32AE964A-D324-4AD6-9AE3-FAC9D1F48A4F}" destId="{8AF2FC8F-6ADB-457D-8E92-9A3045F810E6}" srcOrd="8" destOrd="0" parTransId="{B70B0C9F-911D-4F53-81F4-FF1704716125}" sibTransId="{E034E19E-77BB-488D-93F9-E3F104EFFF3D}"/>
    <dgm:cxn modelId="{D3AEFD7E-4B4D-4CBF-B0FE-E61A2BD0CBDD}" type="presOf" srcId="{B0939413-DA1A-4F8B-B24F-9D1482C94D7C}" destId="{81157C33-1B1C-40F7-B72C-CBCB8C9B3982}" srcOrd="0" destOrd="0" presId="urn:microsoft.com/office/officeart/2008/layout/TitlePictureLineup"/>
    <dgm:cxn modelId="{5FDF3183-F452-42E1-A89B-726ED84C1839}" type="presOf" srcId="{70696B97-393F-420E-8E5D-504BA3A071E0}" destId="{D5A2C9CE-4C69-469C-8950-CE660BB6831E}" srcOrd="0" destOrd="0" presId="urn:microsoft.com/office/officeart/2008/layout/TitlePictureLineup"/>
    <dgm:cxn modelId="{A4556D84-3191-48D1-A905-FD69E5D44304}" type="presOf" srcId="{571DBF9B-5C80-4DCB-B578-5C0363B50BFB}" destId="{BD8EAE2B-079C-4E9E-A13D-6DD60ED6E703}" srcOrd="0" destOrd="0" presId="urn:microsoft.com/office/officeart/2008/layout/TitlePictureLineup"/>
    <dgm:cxn modelId="{8A53BB89-5B5A-4786-940A-494FD5EF75D4}" srcId="{32AE964A-D324-4AD6-9AE3-FAC9D1F48A4F}" destId="{47D8DFBE-59B0-4B96-A2E5-0F0638B94A27}" srcOrd="2" destOrd="0" parTransId="{0DB8F386-971C-436B-974B-2BBF589000F9}" sibTransId="{22C536FA-2CED-435D-808D-4AA89F32C641}"/>
    <dgm:cxn modelId="{468D6C91-1BD5-4D94-AC34-CA094EA6DBBF}" srcId="{571DBF9B-5C80-4DCB-B578-5C0363B50BFB}" destId="{32AE964A-D324-4AD6-9AE3-FAC9D1F48A4F}" srcOrd="1" destOrd="0" parTransId="{9DDFFDAB-5A9E-4C14-89D2-52E379501B98}" sibTransId="{05DBD82D-237F-43D2-98ED-2C0F261924EE}"/>
    <dgm:cxn modelId="{7669789C-4390-4618-B36D-196B48A5B930}" srcId="{3465ADCC-9038-450D-BF8B-47CF3D9F74D1}" destId="{B0939413-DA1A-4F8B-B24F-9D1482C94D7C}" srcOrd="0" destOrd="0" parTransId="{52287AED-E458-42B0-9662-93E195334B6C}" sibTransId="{2871DB2C-317D-4750-99C6-E111FC271730}"/>
    <dgm:cxn modelId="{E59992A3-2C98-49D4-B100-D2CC2D116A8F}" type="presOf" srcId="{D43947B2-1B5D-42AD-A0FF-27375F1B38A2}" destId="{C33B826E-D341-4E77-AF27-6E962FABF874}" srcOrd="0" destOrd="0" presId="urn:microsoft.com/office/officeart/2008/layout/TitlePictureLineup"/>
    <dgm:cxn modelId="{A60CA1B6-B823-451C-A6D7-1BAEF0F19F7F}" srcId="{32AE964A-D324-4AD6-9AE3-FAC9D1F48A4F}" destId="{C3CEFBEC-8F9E-44A2-8B06-B806F7E96962}" srcOrd="0" destOrd="0" parTransId="{E235F011-2244-468A-8F36-E6B796886560}" sibTransId="{47A2CA88-B156-43A3-AB81-679BA808D1FE}"/>
    <dgm:cxn modelId="{B94B84B7-CBFF-492C-93B7-7BB8B2E2B0AD}" type="presOf" srcId="{47D8DFBE-59B0-4B96-A2E5-0F0638B94A27}" destId="{0EDE498C-2C80-4810-8A94-9BBC4DA2151B}" srcOrd="0" destOrd="2" presId="urn:microsoft.com/office/officeart/2008/layout/TitlePictureLineup"/>
    <dgm:cxn modelId="{4A4DE3C4-D1C8-4BA0-BEED-98B7061ABA36}" type="presOf" srcId="{14ADF3CA-7306-4ACC-A59C-27DB42B2FBA5}" destId="{0EDE498C-2C80-4810-8A94-9BBC4DA2151B}" srcOrd="0" destOrd="1" presId="urn:microsoft.com/office/officeart/2008/layout/TitlePictureLineup"/>
    <dgm:cxn modelId="{FBCAF3D9-2217-44F4-AFB5-DF5A793E8392}" srcId="{571DBF9B-5C80-4DCB-B578-5C0363B50BFB}" destId="{3465ADCC-9038-450D-BF8B-47CF3D9F74D1}" srcOrd="2" destOrd="0" parTransId="{4BA867C6-D372-4BB8-BC5E-68F578E20C2F}" sibTransId="{76F8C1D4-28BE-4DBA-9102-578827AEBC2C}"/>
    <dgm:cxn modelId="{98B293DD-E6A5-489D-BC3D-54E63CA73408}" type="presOf" srcId="{8AF2FC8F-6ADB-457D-8E92-9A3045F810E6}" destId="{0EDE498C-2C80-4810-8A94-9BBC4DA2151B}" srcOrd="0" destOrd="8" presId="urn:microsoft.com/office/officeart/2008/layout/TitlePictureLineup"/>
    <dgm:cxn modelId="{A3FA1EEE-2EC9-499A-8F62-62E0E443F121}" srcId="{32AE964A-D324-4AD6-9AE3-FAC9D1F48A4F}" destId="{F1346F76-06D6-4E39-8457-AA6E1DEED96F}" srcOrd="4" destOrd="0" parTransId="{A5BA89E7-3EE9-49A0-9462-61E4BBE00C16}" sibTransId="{6791E06E-C38D-4272-8595-63CF18C3A560}"/>
    <dgm:cxn modelId="{24F2D7EE-6E26-4C93-9AF1-A3493DA9B2E3}" srcId="{32AE964A-D324-4AD6-9AE3-FAC9D1F48A4F}" destId="{CD0956B8-E808-4464-AE74-78BCADD549D4}" srcOrd="7" destOrd="0" parTransId="{62964947-5827-4547-9AA3-C4B6A377B10D}" sibTransId="{ED436F9C-DFB2-42A6-B33F-24D4E5B62109}"/>
    <dgm:cxn modelId="{F5E50CEF-4F65-4040-9201-C89684763F7A}" type="presOf" srcId="{DB068E3F-56B7-40EE-BB46-AA1E466CC54A}" destId="{0EDE498C-2C80-4810-8A94-9BBC4DA2151B}" srcOrd="0" destOrd="9" presId="urn:microsoft.com/office/officeart/2008/layout/TitlePictureLineup"/>
    <dgm:cxn modelId="{10DCC4F3-8D72-43EA-BE99-F394CC2B4D04}" type="presOf" srcId="{32AE964A-D324-4AD6-9AE3-FAC9D1F48A4F}" destId="{84DC1993-DDDF-47B5-9DA0-8730D96B4584}" srcOrd="0" destOrd="0" presId="urn:microsoft.com/office/officeart/2008/layout/TitlePictureLineup"/>
    <dgm:cxn modelId="{6A270D10-BB22-43F3-A1A3-76B6BAAC5E01}" type="presParOf" srcId="{BD8EAE2B-079C-4E9E-A13D-6DD60ED6E703}" destId="{942CF55A-136C-447A-B1D9-0372B783F21C}" srcOrd="0" destOrd="0" presId="urn:microsoft.com/office/officeart/2008/layout/TitlePictureLineup"/>
    <dgm:cxn modelId="{420C1078-3EB8-4767-910C-75629E6F5694}" type="presParOf" srcId="{942CF55A-136C-447A-B1D9-0372B783F21C}" destId="{2F819692-C446-4E56-A9CB-B12894AD5D52}" srcOrd="0" destOrd="0" presId="urn:microsoft.com/office/officeart/2008/layout/TitlePictureLineup"/>
    <dgm:cxn modelId="{B264FB56-FFD4-4875-B645-4C40860A33E9}" type="presParOf" srcId="{942CF55A-136C-447A-B1D9-0372B783F21C}" destId="{9A716283-CC55-4883-B069-57F4B0C5C2B1}" srcOrd="1" destOrd="0" presId="urn:microsoft.com/office/officeart/2008/layout/TitlePictureLineup"/>
    <dgm:cxn modelId="{FAEFA0D4-97EE-44CA-A948-B997055DD614}" type="presParOf" srcId="{942CF55A-136C-447A-B1D9-0372B783F21C}" destId="{C33B826E-D341-4E77-AF27-6E962FABF874}" srcOrd="2" destOrd="0" presId="urn:microsoft.com/office/officeart/2008/layout/TitlePictureLineup"/>
    <dgm:cxn modelId="{D44611C1-C81C-4868-BC09-F7DC706C5162}" type="presParOf" srcId="{942CF55A-136C-447A-B1D9-0372B783F21C}" destId="{D5A2C9CE-4C69-469C-8950-CE660BB6831E}" srcOrd="3" destOrd="0" presId="urn:microsoft.com/office/officeart/2008/layout/TitlePictureLineup"/>
    <dgm:cxn modelId="{003AA9BE-0DF7-4334-8CD4-D9CCC9B781A7}" type="presParOf" srcId="{BD8EAE2B-079C-4E9E-A13D-6DD60ED6E703}" destId="{5DCDFAFA-E143-4B80-8664-9A0A106A07A2}" srcOrd="1" destOrd="0" presId="urn:microsoft.com/office/officeart/2008/layout/TitlePictureLineup"/>
    <dgm:cxn modelId="{06C33241-1519-459A-AD6A-E35ADF9817A9}" type="presParOf" srcId="{BD8EAE2B-079C-4E9E-A13D-6DD60ED6E703}" destId="{6278EFE3-08C3-4F51-977B-D2144909F792}" srcOrd="2" destOrd="0" presId="urn:microsoft.com/office/officeart/2008/layout/TitlePictureLineup"/>
    <dgm:cxn modelId="{D022437D-B16D-4DDC-820D-3FE1CAAC2D7F}" type="presParOf" srcId="{6278EFE3-08C3-4F51-977B-D2144909F792}" destId="{11C8517C-2A74-46EA-BB48-792C82B51A72}" srcOrd="0" destOrd="0" presId="urn:microsoft.com/office/officeart/2008/layout/TitlePictureLineup"/>
    <dgm:cxn modelId="{2239AEE3-3AF1-4815-932D-732E7D1B786D}" type="presParOf" srcId="{6278EFE3-08C3-4F51-977B-D2144909F792}" destId="{420CC4AE-F79D-4CB0-B14E-20886A330037}" srcOrd="1" destOrd="0" presId="urn:microsoft.com/office/officeart/2008/layout/TitlePictureLineup"/>
    <dgm:cxn modelId="{3B89C467-A0F1-47E0-9D61-AC314A783CF2}" type="presParOf" srcId="{6278EFE3-08C3-4F51-977B-D2144909F792}" destId="{0EDE498C-2C80-4810-8A94-9BBC4DA2151B}" srcOrd="2" destOrd="0" presId="urn:microsoft.com/office/officeart/2008/layout/TitlePictureLineup"/>
    <dgm:cxn modelId="{0935E527-CCCB-4F5E-9CD3-A777ED321CAC}" type="presParOf" srcId="{6278EFE3-08C3-4F51-977B-D2144909F792}" destId="{84DC1993-DDDF-47B5-9DA0-8730D96B4584}" srcOrd="3" destOrd="0" presId="urn:microsoft.com/office/officeart/2008/layout/TitlePictureLineup"/>
    <dgm:cxn modelId="{A74B5A5C-8084-4302-96E6-46BA4C68F9F0}" type="presParOf" srcId="{BD8EAE2B-079C-4E9E-A13D-6DD60ED6E703}" destId="{E03DC440-6FE5-4BCF-A20F-E343DF9B02AF}" srcOrd="3" destOrd="0" presId="urn:microsoft.com/office/officeart/2008/layout/TitlePictureLineup"/>
    <dgm:cxn modelId="{05E97C72-FC98-4F0C-88C6-D4E0915F7053}" type="presParOf" srcId="{BD8EAE2B-079C-4E9E-A13D-6DD60ED6E703}" destId="{64EB70A5-A6A7-4B81-AB39-A28CBBA665F2}" srcOrd="4" destOrd="0" presId="urn:microsoft.com/office/officeart/2008/layout/TitlePictureLineup"/>
    <dgm:cxn modelId="{308A7FE6-EDEF-4002-8854-FB25375789BF}" type="presParOf" srcId="{64EB70A5-A6A7-4B81-AB39-A28CBBA665F2}" destId="{71399D8F-F7C1-4E3E-B1D8-138D22661AE3}" srcOrd="0" destOrd="0" presId="urn:microsoft.com/office/officeart/2008/layout/TitlePictureLineup"/>
    <dgm:cxn modelId="{F7F72B8F-9ED1-4E0F-861F-65BC4EA737BB}" type="presParOf" srcId="{64EB70A5-A6A7-4B81-AB39-A28CBBA665F2}" destId="{89A28254-E1B1-4633-B9FF-1FC8F0090789}" srcOrd="1" destOrd="0" presId="urn:microsoft.com/office/officeart/2008/layout/TitlePictureLineup"/>
    <dgm:cxn modelId="{AB7F0FA2-F82A-420C-87E9-E0973E1E6189}" type="presParOf" srcId="{64EB70A5-A6A7-4B81-AB39-A28CBBA665F2}" destId="{81157C33-1B1C-40F7-B72C-CBCB8C9B3982}" srcOrd="2" destOrd="0" presId="urn:microsoft.com/office/officeart/2008/layout/TitlePictureLineup"/>
    <dgm:cxn modelId="{BBA4D55E-431D-4B49-A52F-2D4CF079C2C6}" type="presParOf" srcId="{64EB70A5-A6A7-4B81-AB39-A28CBBA665F2}" destId="{E37A8D1A-0EBD-4479-86E5-ACC60F5BC8AB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FC2D3D-75A0-470E-A351-D3F0B8B215D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12A0FC4-6167-47BA-994C-6A723402CC37}">
      <dgm:prSet/>
      <dgm:spPr/>
      <dgm:t>
        <a:bodyPr/>
        <a:lstStyle/>
        <a:p>
          <a:r>
            <a:rPr lang="ru-RU"/>
            <a:t>Статистические</a:t>
          </a:r>
          <a:endParaRPr lang="en-US"/>
        </a:p>
      </dgm:t>
    </dgm:pt>
    <dgm:pt modelId="{B17FA4FB-F7CB-41A3-AFB6-CF3030EE1881}" type="parTrans" cxnId="{301E1EE5-8943-45CD-A38D-E8311CE13A4E}">
      <dgm:prSet/>
      <dgm:spPr/>
      <dgm:t>
        <a:bodyPr/>
        <a:lstStyle/>
        <a:p>
          <a:endParaRPr lang="en-US"/>
        </a:p>
      </dgm:t>
    </dgm:pt>
    <dgm:pt modelId="{FC5A7AF0-29BD-48B0-9E23-1152D7F0F4C4}" type="sibTrans" cxnId="{301E1EE5-8943-45CD-A38D-E8311CE13A4E}">
      <dgm:prSet/>
      <dgm:spPr/>
      <dgm:t>
        <a:bodyPr/>
        <a:lstStyle/>
        <a:p>
          <a:endParaRPr lang="en-US"/>
        </a:p>
      </dgm:t>
    </dgm:pt>
    <dgm:pt modelId="{D8A567C4-34BD-40C6-B1F2-58320517C32A}">
      <dgm:prSet/>
      <dgm:spPr/>
      <dgm:t>
        <a:bodyPr/>
        <a:lstStyle/>
        <a:p>
          <a:r>
            <a:rPr lang="ru-RU"/>
            <a:t>Динамические</a:t>
          </a:r>
          <a:endParaRPr lang="en-US"/>
        </a:p>
      </dgm:t>
    </dgm:pt>
    <dgm:pt modelId="{82A88716-1269-4068-ACB9-AE78CEBC3571}" type="parTrans" cxnId="{6492583C-CB58-43FB-BA68-8862517A46E2}">
      <dgm:prSet/>
      <dgm:spPr/>
      <dgm:t>
        <a:bodyPr/>
        <a:lstStyle/>
        <a:p>
          <a:endParaRPr lang="en-US"/>
        </a:p>
      </dgm:t>
    </dgm:pt>
    <dgm:pt modelId="{E700FC81-C706-469D-AC39-D99B6CB674C9}" type="sibTrans" cxnId="{6492583C-CB58-43FB-BA68-8862517A46E2}">
      <dgm:prSet/>
      <dgm:spPr/>
      <dgm:t>
        <a:bodyPr/>
        <a:lstStyle/>
        <a:p>
          <a:endParaRPr lang="en-US"/>
        </a:p>
      </dgm:t>
    </dgm:pt>
    <dgm:pt modelId="{100FE25B-2DA3-4181-854E-7C0722EE4A75}">
      <dgm:prSet/>
      <dgm:spPr/>
      <dgm:t>
        <a:bodyPr/>
        <a:lstStyle/>
        <a:p>
          <a:r>
            <a:rPr lang="ru-RU"/>
            <a:t>Методы ИИ</a:t>
          </a:r>
          <a:endParaRPr lang="en-US"/>
        </a:p>
      </dgm:t>
    </dgm:pt>
    <dgm:pt modelId="{EA290ED5-8563-4E12-BC2D-53D06569D880}" type="parTrans" cxnId="{556B314B-E953-4968-8095-62823F981223}">
      <dgm:prSet/>
      <dgm:spPr/>
      <dgm:t>
        <a:bodyPr/>
        <a:lstStyle/>
        <a:p>
          <a:endParaRPr lang="en-US"/>
        </a:p>
      </dgm:t>
    </dgm:pt>
    <dgm:pt modelId="{16691AB9-661C-4262-ADC8-0C0DA145EBB1}" type="sibTrans" cxnId="{556B314B-E953-4968-8095-62823F981223}">
      <dgm:prSet/>
      <dgm:spPr/>
      <dgm:t>
        <a:bodyPr/>
        <a:lstStyle/>
        <a:p>
          <a:endParaRPr lang="en-US"/>
        </a:p>
      </dgm:t>
    </dgm:pt>
    <dgm:pt modelId="{4810BA7E-3658-4760-9D90-5678C0D10F46}" type="pres">
      <dgm:prSet presAssocID="{B6FC2D3D-75A0-470E-A351-D3F0B8B215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65B0608-BE43-4CCC-850D-CA62C5F9E588}" type="pres">
      <dgm:prSet presAssocID="{212A0FC4-6167-47BA-994C-6A723402CC37}" presName="hierRoot1" presStyleCnt="0"/>
      <dgm:spPr/>
    </dgm:pt>
    <dgm:pt modelId="{98148286-7628-4F80-82CD-595B124F065C}" type="pres">
      <dgm:prSet presAssocID="{212A0FC4-6167-47BA-994C-6A723402CC37}" presName="composite" presStyleCnt="0"/>
      <dgm:spPr/>
    </dgm:pt>
    <dgm:pt modelId="{74FFBA43-E86F-4840-AB6E-6FB244765AA1}" type="pres">
      <dgm:prSet presAssocID="{212A0FC4-6167-47BA-994C-6A723402CC37}" presName="background" presStyleLbl="node0" presStyleIdx="0" presStyleCnt="3"/>
      <dgm:spPr/>
    </dgm:pt>
    <dgm:pt modelId="{718836AB-377A-4458-871A-49F1D37D6E11}" type="pres">
      <dgm:prSet presAssocID="{212A0FC4-6167-47BA-994C-6A723402CC37}" presName="text" presStyleLbl="fgAcc0" presStyleIdx="0" presStyleCnt="3">
        <dgm:presLayoutVars>
          <dgm:chPref val="3"/>
        </dgm:presLayoutVars>
      </dgm:prSet>
      <dgm:spPr/>
    </dgm:pt>
    <dgm:pt modelId="{FD45E157-1CC0-484D-9BEE-64ED5FB56A6F}" type="pres">
      <dgm:prSet presAssocID="{212A0FC4-6167-47BA-994C-6A723402CC37}" presName="hierChild2" presStyleCnt="0"/>
      <dgm:spPr/>
    </dgm:pt>
    <dgm:pt modelId="{673D056F-3F20-4A18-901A-F472E72DCE11}" type="pres">
      <dgm:prSet presAssocID="{D8A567C4-34BD-40C6-B1F2-58320517C32A}" presName="hierRoot1" presStyleCnt="0"/>
      <dgm:spPr/>
    </dgm:pt>
    <dgm:pt modelId="{9E7C83EF-C231-4A06-967E-8E0AB7151089}" type="pres">
      <dgm:prSet presAssocID="{D8A567C4-34BD-40C6-B1F2-58320517C32A}" presName="composite" presStyleCnt="0"/>
      <dgm:spPr/>
    </dgm:pt>
    <dgm:pt modelId="{C77AEF00-A802-49F2-B9B1-8EF1639F18C0}" type="pres">
      <dgm:prSet presAssocID="{D8A567C4-34BD-40C6-B1F2-58320517C32A}" presName="background" presStyleLbl="node0" presStyleIdx="1" presStyleCnt="3"/>
      <dgm:spPr/>
    </dgm:pt>
    <dgm:pt modelId="{AADD56E2-4C5B-4ACD-9A38-B9A090415B76}" type="pres">
      <dgm:prSet presAssocID="{D8A567C4-34BD-40C6-B1F2-58320517C32A}" presName="text" presStyleLbl="fgAcc0" presStyleIdx="1" presStyleCnt="3">
        <dgm:presLayoutVars>
          <dgm:chPref val="3"/>
        </dgm:presLayoutVars>
      </dgm:prSet>
      <dgm:spPr/>
    </dgm:pt>
    <dgm:pt modelId="{3A92AA9D-A70A-4E11-AF25-CCD695A8DCAC}" type="pres">
      <dgm:prSet presAssocID="{D8A567C4-34BD-40C6-B1F2-58320517C32A}" presName="hierChild2" presStyleCnt="0"/>
      <dgm:spPr/>
    </dgm:pt>
    <dgm:pt modelId="{99D745E5-799A-44C4-A152-47BB33533CA4}" type="pres">
      <dgm:prSet presAssocID="{100FE25B-2DA3-4181-854E-7C0722EE4A75}" presName="hierRoot1" presStyleCnt="0"/>
      <dgm:spPr/>
    </dgm:pt>
    <dgm:pt modelId="{8EA8FE4E-5705-4B2E-9140-42833775B315}" type="pres">
      <dgm:prSet presAssocID="{100FE25B-2DA3-4181-854E-7C0722EE4A75}" presName="composite" presStyleCnt="0"/>
      <dgm:spPr/>
    </dgm:pt>
    <dgm:pt modelId="{F639FFAF-944B-4AE5-9D98-561012CD23E5}" type="pres">
      <dgm:prSet presAssocID="{100FE25B-2DA3-4181-854E-7C0722EE4A75}" presName="background" presStyleLbl="node0" presStyleIdx="2" presStyleCnt="3"/>
      <dgm:spPr/>
    </dgm:pt>
    <dgm:pt modelId="{6952C239-BB3A-4C9A-B0A6-5335B8A13DC1}" type="pres">
      <dgm:prSet presAssocID="{100FE25B-2DA3-4181-854E-7C0722EE4A75}" presName="text" presStyleLbl="fgAcc0" presStyleIdx="2" presStyleCnt="3">
        <dgm:presLayoutVars>
          <dgm:chPref val="3"/>
        </dgm:presLayoutVars>
      </dgm:prSet>
      <dgm:spPr/>
    </dgm:pt>
    <dgm:pt modelId="{5CF98D15-B4B0-4493-9A6A-915355BC3569}" type="pres">
      <dgm:prSet presAssocID="{100FE25B-2DA3-4181-854E-7C0722EE4A75}" presName="hierChild2" presStyleCnt="0"/>
      <dgm:spPr/>
    </dgm:pt>
  </dgm:ptLst>
  <dgm:cxnLst>
    <dgm:cxn modelId="{73200D11-3F18-4D3F-B43B-68D7F7DC5C2D}" type="presOf" srcId="{212A0FC4-6167-47BA-994C-6A723402CC37}" destId="{718836AB-377A-4458-871A-49F1D37D6E11}" srcOrd="0" destOrd="0" presId="urn:microsoft.com/office/officeart/2005/8/layout/hierarchy1"/>
    <dgm:cxn modelId="{6492583C-CB58-43FB-BA68-8862517A46E2}" srcId="{B6FC2D3D-75A0-470E-A351-D3F0B8B215D3}" destId="{D8A567C4-34BD-40C6-B1F2-58320517C32A}" srcOrd="1" destOrd="0" parTransId="{82A88716-1269-4068-ACB9-AE78CEBC3571}" sibTransId="{E700FC81-C706-469D-AC39-D99B6CB674C9}"/>
    <dgm:cxn modelId="{556B314B-E953-4968-8095-62823F981223}" srcId="{B6FC2D3D-75A0-470E-A351-D3F0B8B215D3}" destId="{100FE25B-2DA3-4181-854E-7C0722EE4A75}" srcOrd="2" destOrd="0" parTransId="{EA290ED5-8563-4E12-BC2D-53D06569D880}" sibTransId="{16691AB9-661C-4262-ADC8-0C0DA145EBB1}"/>
    <dgm:cxn modelId="{B1F0D579-90A3-4B81-B75E-76B9AE2951CA}" type="presOf" srcId="{B6FC2D3D-75A0-470E-A351-D3F0B8B215D3}" destId="{4810BA7E-3658-4760-9D90-5678C0D10F46}" srcOrd="0" destOrd="0" presId="urn:microsoft.com/office/officeart/2005/8/layout/hierarchy1"/>
    <dgm:cxn modelId="{E7DFB07B-E4D8-42A7-BB45-A146A1F1780E}" type="presOf" srcId="{D8A567C4-34BD-40C6-B1F2-58320517C32A}" destId="{AADD56E2-4C5B-4ACD-9A38-B9A090415B76}" srcOrd="0" destOrd="0" presId="urn:microsoft.com/office/officeart/2005/8/layout/hierarchy1"/>
    <dgm:cxn modelId="{B759BA95-9574-45AC-A7C3-B980564A1EF9}" type="presOf" srcId="{100FE25B-2DA3-4181-854E-7C0722EE4A75}" destId="{6952C239-BB3A-4C9A-B0A6-5335B8A13DC1}" srcOrd="0" destOrd="0" presId="urn:microsoft.com/office/officeart/2005/8/layout/hierarchy1"/>
    <dgm:cxn modelId="{301E1EE5-8943-45CD-A38D-E8311CE13A4E}" srcId="{B6FC2D3D-75A0-470E-A351-D3F0B8B215D3}" destId="{212A0FC4-6167-47BA-994C-6A723402CC37}" srcOrd="0" destOrd="0" parTransId="{B17FA4FB-F7CB-41A3-AFB6-CF3030EE1881}" sibTransId="{FC5A7AF0-29BD-48B0-9E23-1152D7F0F4C4}"/>
    <dgm:cxn modelId="{C620D024-3EB4-4E6D-9D3C-E541EE6B2880}" type="presParOf" srcId="{4810BA7E-3658-4760-9D90-5678C0D10F46}" destId="{C65B0608-BE43-4CCC-850D-CA62C5F9E588}" srcOrd="0" destOrd="0" presId="urn:microsoft.com/office/officeart/2005/8/layout/hierarchy1"/>
    <dgm:cxn modelId="{64F6B3B6-C285-4718-B1DE-781D984B4097}" type="presParOf" srcId="{C65B0608-BE43-4CCC-850D-CA62C5F9E588}" destId="{98148286-7628-4F80-82CD-595B124F065C}" srcOrd="0" destOrd="0" presId="urn:microsoft.com/office/officeart/2005/8/layout/hierarchy1"/>
    <dgm:cxn modelId="{1234BAC4-4809-48AA-89F8-D5BCAEC0D458}" type="presParOf" srcId="{98148286-7628-4F80-82CD-595B124F065C}" destId="{74FFBA43-E86F-4840-AB6E-6FB244765AA1}" srcOrd="0" destOrd="0" presId="urn:microsoft.com/office/officeart/2005/8/layout/hierarchy1"/>
    <dgm:cxn modelId="{8EFDC8A5-53AF-4EEE-B636-1E13C897F453}" type="presParOf" srcId="{98148286-7628-4F80-82CD-595B124F065C}" destId="{718836AB-377A-4458-871A-49F1D37D6E11}" srcOrd="1" destOrd="0" presId="urn:microsoft.com/office/officeart/2005/8/layout/hierarchy1"/>
    <dgm:cxn modelId="{7988C247-3E2C-42FC-904B-A7120A862F59}" type="presParOf" srcId="{C65B0608-BE43-4CCC-850D-CA62C5F9E588}" destId="{FD45E157-1CC0-484D-9BEE-64ED5FB56A6F}" srcOrd="1" destOrd="0" presId="urn:microsoft.com/office/officeart/2005/8/layout/hierarchy1"/>
    <dgm:cxn modelId="{7A1E3F10-F737-424E-B287-F082AAFBB048}" type="presParOf" srcId="{4810BA7E-3658-4760-9D90-5678C0D10F46}" destId="{673D056F-3F20-4A18-901A-F472E72DCE11}" srcOrd="1" destOrd="0" presId="urn:microsoft.com/office/officeart/2005/8/layout/hierarchy1"/>
    <dgm:cxn modelId="{0CAC31EC-1A08-4CB8-A1ED-3B8DA280CCF1}" type="presParOf" srcId="{673D056F-3F20-4A18-901A-F472E72DCE11}" destId="{9E7C83EF-C231-4A06-967E-8E0AB7151089}" srcOrd="0" destOrd="0" presId="urn:microsoft.com/office/officeart/2005/8/layout/hierarchy1"/>
    <dgm:cxn modelId="{3F21D869-A048-4CF7-8C13-3D2906584105}" type="presParOf" srcId="{9E7C83EF-C231-4A06-967E-8E0AB7151089}" destId="{C77AEF00-A802-49F2-B9B1-8EF1639F18C0}" srcOrd="0" destOrd="0" presId="urn:microsoft.com/office/officeart/2005/8/layout/hierarchy1"/>
    <dgm:cxn modelId="{F8C440DC-778D-48D9-80C2-B59284E20691}" type="presParOf" srcId="{9E7C83EF-C231-4A06-967E-8E0AB7151089}" destId="{AADD56E2-4C5B-4ACD-9A38-B9A090415B76}" srcOrd="1" destOrd="0" presId="urn:microsoft.com/office/officeart/2005/8/layout/hierarchy1"/>
    <dgm:cxn modelId="{C21DC97E-67B7-4421-9B45-865592BAD3F6}" type="presParOf" srcId="{673D056F-3F20-4A18-901A-F472E72DCE11}" destId="{3A92AA9D-A70A-4E11-AF25-CCD695A8DCAC}" srcOrd="1" destOrd="0" presId="urn:microsoft.com/office/officeart/2005/8/layout/hierarchy1"/>
    <dgm:cxn modelId="{FD2BCF3E-7E11-421D-AE8C-71740381F8D6}" type="presParOf" srcId="{4810BA7E-3658-4760-9D90-5678C0D10F46}" destId="{99D745E5-799A-44C4-A152-47BB33533CA4}" srcOrd="2" destOrd="0" presId="urn:microsoft.com/office/officeart/2005/8/layout/hierarchy1"/>
    <dgm:cxn modelId="{6ED30E1E-BBB5-4202-B185-DE9A51191C24}" type="presParOf" srcId="{99D745E5-799A-44C4-A152-47BB33533CA4}" destId="{8EA8FE4E-5705-4B2E-9140-42833775B315}" srcOrd="0" destOrd="0" presId="urn:microsoft.com/office/officeart/2005/8/layout/hierarchy1"/>
    <dgm:cxn modelId="{9B18CB2F-CE18-438E-9848-7CF6CEBAEB9B}" type="presParOf" srcId="{8EA8FE4E-5705-4B2E-9140-42833775B315}" destId="{F639FFAF-944B-4AE5-9D98-561012CD23E5}" srcOrd="0" destOrd="0" presId="urn:microsoft.com/office/officeart/2005/8/layout/hierarchy1"/>
    <dgm:cxn modelId="{DA1EFB67-C655-4788-A6BC-8DA8350A2BEC}" type="presParOf" srcId="{8EA8FE4E-5705-4B2E-9140-42833775B315}" destId="{6952C239-BB3A-4C9A-B0A6-5335B8A13DC1}" srcOrd="1" destOrd="0" presId="urn:microsoft.com/office/officeart/2005/8/layout/hierarchy1"/>
    <dgm:cxn modelId="{B016C040-8105-4DA3-87E1-CD2FB9E0AEDE}" type="presParOf" srcId="{99D745E5-799A-44C4-A152-47BB33533CA4}" destId="{5CF98D15-B4B0-4493-9A6A-915355BC356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CB52CF-5128-47A1-A29B-E80A5E9D8A7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64C4A9-BD70-408A-803B-158CFE9B041A}">
      <dgm:prSet/>
      <dgm:spPr/>
      <dgm:t>
        <a:bodyPr/>
        <a:lstStyle/>
        <a:p>
          <a:r>
            <a:rPr lang="ru-RU"/>
            <a:t>Статистический </a:t>
          </a:r>
          <a:endParaRPr lang="en-US"/>
        </a:p>
      </dgm:t>
    </dgm:pt>
    <dgm:pt modelId="{A4895987-4428-411D-95AF-2152AE42F9DD}" type="parTrans" cxnId="{95086CCD-FEB2-4513-AD28-CC629351DC66}">
      <dgm:prSet/>
      <dgm:spPr/>
      <dgm:t>
        <a:bodyPr/>
        <a:lstStyle/>
        <a:p>
          <a:endParaRPr lang="en-US"/>
        </a:p>
      </dgm:t>
    </dgm:pt>
    <dgm:pt modelId="{7A51CC66-0004-4BC6-972E-48FA6D39D062}" type="sibTrans" cxnId="{95086CCD-FEB2-4513-AD28-CC629351DC66}">
      <dgm:prSet/>
      <dgm:spPr/>
      <dgm:t>
        <a:bodyPr/>
        <a:lstStyle/>
        <a:p>
          <a:endParaRPr lang="en-US"/>
        </a:p>
      </dgm:t>
    </dgm:pt>
    <dgm:pt modelId="{07312530-DC49-4F5A-A282-E40A2405BFB3}">
      <dgm:prSet/>
      <dgm:spPr/>
      <dgm:t>
        <a:bodyPr/>
        <a:lstStyle/>
        <a:p>
          <a:r>
            <a:rPr lang="ru-RU"/>
            <a:t>Динамический</a:t>
          </a:r>
          <a:endParaRPr lang="en-US"/>
        </a:p>
      </dgm:t>
    </dgm:pt>
    <dgm:pt modelId="{3472212A-3D9E-4C09-85EE-0D3995736C8F}" type="parTrans" cxnId="{C4C77C34-0F22-4618-8338-68744A860758}">
      <dgm:prSet/>
      <dgm:spPr/>
      <dgm:t>
        <a:bodyPr/>
        <a:lstStyle/>
        <a:p>
          <a:endParaRPr lang="en-US"/>
        </a:p>
      </dgm:t>
    </dgm:pt>
    <dgm:pt modelId="{EB83930E-FEB8-443C-87FC-04CDA0DC62B9}" type="sibTrans" cxnId="{C4C77C34-0F22-4618-8338-68744A860758}">
      <dgm:prSet/>
      <dgm:spPr/>
      <dgm:t>
        <a:bodyPr/>
        <a:lstStyle/>
        <a:p>
          <a:endParaRPr lang="en-US"/>
        </a:p>
      </dgm:t>
    </dgm:pt>
    <dgm:pt modelId="{F68DE182-D9AB-49D7-B50C-3794B6DC5818}">
      <dgm:prSet/>
      <dgm:spPr/>
      <dgm:t>
        <a:bodyPr/>
        <a:lstStyle/>
        <a:p>
          <a:r>
            <a:rPr lang="ru-RU"/>
            <a:t>Динамический + статистический + ИИ</a:t>
          </a:r>
          <a:endParaRPr lang="en-US"/>
        </a:p>
      </dgm:t>
    </dgm:pt>
    <dgm:pt modelId="{5820D450-B8CA-4211-BF11-85ABA03B2DAD}" type="parTrans" cxnId="{ADEE6BDC-C2AD-40AF-98EE-C0519F58028C}">
      <dgm:prSet/>
      <dgm:spPr/>
      <dgm:t>
        <a:bodyPr/>
        <a:lstStyle/>
        <a:p>
          <a:endParaRPr lang="en-US"/>
        </a:p>
      </dgm:t>
    </dgm:pt>
    <dgm:pt modelId="{F91E9F83-E0DC-4F4C-AB73-A377D233F3F1}" type="sibTrans" cxnId="{ADEE6BDC-C2AD-40AF-98EE-C0519F58028C}">
      <dgm:prSet/>
      <dgm:spPr/>
      <dgm:t>
        <a:bodyPr/>
        <a:lstStyle/>
        <a:p>
          <a:endParaRPr lang="en-US"/>
        </a:p>
      </dgm:t>
    </dgm:pt>
    <dgm:pt modelId="{C86FE44D-34B6-4549-AC6E-9887F8C9955A}" type="pres">
      <dgm:prSet presAssocID="{54CB52CF-5128-47A1-A29B-E80A5E9D8A7C}" presName="outerComposite" presStyleCnt="0">
        <dgm:presLayoutVars>
          <dgm:chMax val="5"/>
          <dgm:dir/>
          <dgm:resizeHandles val="exact"/>
        </dgm:presLayoutVars>
      </dgm:prSet>
      <dgm:spPr/>
    </dgm:pt>
    <dgm:pt modelId="{0344E41A-CA5B-4700-90A4-1549CD876891}" type="pres">
      <dgm:prSet presAssocID="{54CB52CF-5128-47A1-A29B-E80A5E9D8A7C}" presName="dummyMaxCanvas" presStyleCnt="0">
        <dgm:presLayoutVars/>
      </dgm:prSet>
      <dgm:spPr/>
    </dgm:pt>
    <dgm:pt modelId="{F717E81C-CDDF-4D96-9B20-CC2F71E05791}" type="pres">
      <dgm:prSet presAssocID="{54CB52CF-5128-47A1-A29B-E80A5E9D8A7C}" presName="ThreeNodes_1" presStyleLbl="node1" presStyleIdx="0" presStyleCnt="3">
        <dgm:presLayoutVars>
          <dgm:bulletEnabled val="1"/>
        </dgm:presLayoutVars>
      </dgm:prSet>
      <dgm:spPr/>
    </dgm:pt>
    <dgm:pt modelId="{B084A916-9EA3-4190-9CB7-F717BDACB033}" type="pres">
      <dgm:prSet presAssocID="{54CB52CF-5128-47A1-A29B-E80A5E9D8A7C}" presName="ThreeNodes_2" presStyleLbl="node1" presStyleIdx="1" presStyleCnt="3">
        <dgm:presLayoutVars>
          <dgm:bulletEnabled val="1"/>
        </dgm:presLayoutVars>
      </dgm:prSet>
      <dgm:spPr/>
    </dgm:pt>
    <dgm:pt modelId="{34DD047C-7C63-41B8-B61E-67127485A64F}" type="pres">
      <dgm:prSet presAssocID="{54CB52CF-5128-47A1-A29B-E80A5E9D8A7C}" presName="ThreeNodes_3" presStyleLbl="node1" presStyleIdx="2" presStyleCnt="3">
        <dgm:presLayoutVars>
          <dgm:bulletEnabled val="1"/>
        </dgm:presLayoutVars>
      </dgm:prSet>
      <dgm:spPr/>
    </dgm:pt>
    <dgm:pt modelId="{CF33780A-78FF-4372-810A-EEDAD4C66A4E}" type="pres">
      <dgm:prSet presAssocID="{54CB52CF-5128-47A1-A29B-E80A5E9D8A7C}" presName="ThreeConn_1-2" presStyleLbl="fgAccFollowNode1" presStyleIdx="0" presStyleCnt="2">
        <dgm:presLayoutVars>
          <dgm:bulletEnabled val="1"/>
        </dgm:presLayoutVars>
      </dgm:prSet>
      <dgm:spPr/>
    </dgm:pt>
    <dgm:pt modelId="{D280BD6D-6BCD-4008-8B06-7647875931E7}" type="pres">
      <dgm:prSet presAssocID="{54CB52CF-5128-47A1-A29B-E80A5E9D8A7C}" presName="ThreeConn_2-3" presStyleLbl="fgAccFollowNode1" presStyleIdx="1" presStyleCnt="2">
        <dgm:presLayoutVars>
          <dgm:bulletEnabled val="1"/>
        </dgm:presLayoutVars>
      </dgm:prSet>
      <dgm:spPr/>
    </dgm:pt>
    <dgm:pt modelId="{D160136D-DCD7-4840-97C3-986BEE0FD58A}" type="pres">
      <dgm:prSet presAssocID="{54CB52CF-5128-47A1-A29B-E80A5E9D8A7C}" presName="ThreeNodes_1_text" presStyleLbl="node1" presStyleIdx="2" presStyleCnt="3">
        <dgm:presLayoutVars>
          <dgm:bulletEnabled val="1"/>
        </dgm:presLayoutVars>
      </dgm:prSet>
      <dgm:spPr/>
    </dgm:pt>
    <dgm:pt modelId="{5B583FD6-B57C-4606-9057-84B627D9C370}" type="pres">
      <dgm:prSet presAssocID="{54CB52CF-5128-47A1-A29B-E80A5E9D8A7C}" presName="ThreeNodes_2_text" presStyleLbl="node1" presStyleIdx="2" presStyleCnt="3">
        <dgm:presLayoutVars>
          <dgm:bulletEnabled val="1"/>
        </dgm:presLayoutVars>
      </dgm:prSet>
      <dgm:spPr/>
    </dgm:pt>
    <dgm:pt modelId="{73D65DE8-6BA5-41F6-8E58-C847CA1E400C}" type="pres">
      <dgm:prSet presAssocID="{54CB52CF-5128-47A1-A29B-E80A5E9D8A7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A27AB17-CE1B-4B34-8EAF-444C7D2FAAD9}" type="presOf" srcId="{54CB52CF-5128-47A1-A29B-E80A5E9D8A7C}" destId="{C86FE44D-34B6-4549-AC6E-9887F8C9955A}" srcOrd="0" destOrd="0" presId="urn:microsoft.com/office/officeart/2005/8/layout/vProcess5"/>
    <dgm:cxn modelId="{C4C77C34-0F22-4618-8338-68744A860758}" srcId="{54CB52CF-5128-47A1-A29B-E80A5E9D8A7C}" destId="{07312530-DC49-4F5A-A282-E40A2405BFB3}" srcOrd="1" destOrd="0" parTransId="{3472212A-3D9E-4C09-85EE-0D3995736C8F}" sibTransId="{EB83930E-FEB8-443C-87FC-04CDA0DC62B9}"/>
    <dgm:cxn modelId="{78DCC663-D7C0-4156-9EC3-58B4739EE8A2}" type="presOf" srcId="{7A51CC66-0004-4BC6-972E-48FA6D39D062}" destId="{CF33780A-78FF-4372-810A-EEDAD4C66A4E}" srcOrd="0" destOrd="0" presId="urn:microsoft.com/office/officeart/2005/8/layout/vProcess5"/>
    <dgm:cxn modelId="{F50C4D45-16D5-4E92-86BB-6ECE05617E5B}" type="presOf" srcId="{F68DE182-D9AB-49D7-B50C-3794B6DC5818}" destId="{73D65DE8-6BA5-41F6-8E58-C847CA1E400C}" srcOrd="1" destOrd="0" presId="urn:microsoft.com/office/officeart/2005/8/layout/vProcess5"/>
    <dgm:cxn modelId="{352D2D47-4E08-4B44-8EC8-162786219232}" type="presOf" srcId="{F68DE182-D9AB-49D7-B50C-3794B6DC5818}" destId="{34DD047C-7C63-41B8-B61E-67127485A64F}" srcOrd="0" destOrd="0" presId="urn:microsoft.com/office/officeart/2005/8/layout/vProcess5"/>
    <dgm:cxn modelId="{61519548-3F3E-41B5-ABDA-D605D49253C8}" type="presOf" srcId="{B564C4A9-BD70-408A-803B-158CFE9B041A}" destId="{F717E81C-CDDF-4D96-9B20-CC2F71E05791}" srcOrd="0" destOrd="0" presId="urn:microsoft.com/office/officeart/2005/8/layout/vProcess5"/>
    <dgm:cxn modelId="{397BC655-B15D-46BD-920B-5D2A85AB4075}" type="presOf" srcId="{07312530-DC49-4F5A-A282-E40A2405BFB3}" destId="{5B583FD6-B57C-4606-9057-84B627D9C370}" srcOrd="1" destOrd="0" presId="urn:microsoft.com/office/officeart/2005/8/layout/vProcess5"/>
    <dgm:cxn modelId="{83450A58-9C78-41F0-8FB0-DEE1D16C035F}" type="presOf" srcId="{B564C4A9-BD70-408A-803B-158CFE9B041A}" destId="{D160136D-DCD7-4840-97C3-986BEE0FD58A}" srcOrd="1" destOrd="0" presId="urn:microsoft.com/office/officeart/2005/8/layout/vProcess5"/>
    <dgm:cxn modelId="{24092C82-5E6F-45E1-98CE-3895BE13B5F1}" type="presOf" srcId="{07312530-DC49-4F5A-A282-E40A2405BFB3}" destId="{B084A916-9EA3-4190-9CB7-F717BDACB033}" srcOrd="0" destOrd="0" presId="urn:microsoft.com/office/officeart/2005/8/layout/vProcess5"/>
    <dgm:cxn modelId="{95086CCD-FEB2-4513-AD28-CC629351DC66}" srcId="{54CB52CF-5128-47A1-A29B-E80A5E9D8A7C}" destId="{B564C4A9-BD70-408A-803B-158CFE9B041A}" srcOrd="0" destOrd="0" parTransId="{A4895987-4428-411D-95AF-2152AE42F9DD}" sibTransId="{7A51CC66-0004-4BC6-972E-48FA6D39D062}"/>
    <dgm:cxn modelId="{ADEE6BDC-C2AD-40AF-98EE-C0519F58028C}" srcId="{54CB52CF-5128-47A1-A29B-E80A5E9D8A7C}" destId="{F68DE182-D9AB-49D7-B50C-3794B6DC5818}" srcOrd="2" destOrd="0" parTransId="{5820D450-B8CA-4211-BF11-85ABA03B2DAD}" sibTransId="{F91E9F83-E0DC-4F4C-AB73-A377D233F3F1}"/>
    <dgm:cxn modelId="{98984BE0-B2F8-4668-B2D0-2063130D0665}" type="presOf" srcId="{EB83930E-FEB8-443C-87FC-04CDA0DC62B9}" destId="{D280BD6D-6BCD-4008-8B06-7647875931E7}" srcOrd="0" destOrd="0" presId="urn:microsoft.com/office/officeart/2005/8/layout/vProcess5"/>
    <dgm:cxn modelId="{64C3B7FA-E8DF-44B1-A0E1-7497F5D59180}" type="presParOf" srcId="{C86FE44D-34B6-4549-AC6E-9887F8C9955A}" destId="{0344E41A-CA5B-4700-90A4-1549CD876891}" srcOrd="0" destOrd="0" presId="urn:microsoft.com/office/officeart/2005/8/layout/vProcess5"/>
    <dgm:cxn modelId="{699CB3C7-17D0-4805-BCDD-B7C0694805F3}" type="presParOf" srcId="{C86FE44D-34B6-4549-AC6E-9887F8C9955A}" destId="{F717E81C-CDDF-4D96-9B20-CC2F71E05791}" srcOrd="1" destOrd="0" presId="urn:microsoft.com/office/officeart/2005/8/layout/vProcess5"/>
    <dgm:cxn modelId="{25024E6A-1D18-458E-8DD5-F4355BE65137}" type="presParOf" srcId="{C86FE44D-34B6-4549-AC6E-9887F8C9955A}" destId="{B084A916-9EA3-4190-9CB7-F717BDACB033}" srcOrd="2" destOrd="0" presId="urn:microsoft.com/office/officeart/2005/8/layout/vProcess5"/>
    <dgm:cxn modelId="{8DC90B47-48CF-4641-863C-41356FB426C1}" type="presParOf" srcId="{C86FE44D-34B6-4549-AC6E-9887F8C9955A}" destId="{34DD047C-7C63-41B8-B61E-67127485A64F}" srcOrd="3" destOrd="0" presId="urn:microsoft.com/office/officeart/2005/8/layout/vProcess5"/>
    <dgm:cxn modelId="{0CE78A88-3E07-4AEB-B0DC-6DDA5CFD89F9}" type="presParOf" srcId="{C86FE44D-34B6-4549-AC6E-9887F8C9955A}" destId="{CF33780A-78FF-4372-810A-EEDAD4C66A4E}" srcOrd="4" destOrd="0" presId="urn:microsoft.com/office/officeart/2005/8/layout/vProcess5"/>
    <dgm:cxn modelId="{C438A75B-2538-4BCE-96E7-7570C42F6705}" type="presParOf" srcId="{C86FE44D-34B6-4549-AC6E-9887F8C9955A}" destId="{D280BD6D-6BCD-4008-8B06-7647875931E7}" srcOrd="5" destOrd="0" presId="urn:microsoft.com/office/officeart/2005/8/layout/vProcess5"/>
    <dgm:cxn modelId="{9FD9572A-510A-4AA3-A106-23849CDD8E14}" type="presParOf" srcId="{C86FE44D-34B6-4549-AC6E-9887F8C9955A}" destId="{D160136D-DCD7-4840-97C3-986BEE0FD58A}" srcOrd="6" destOrd="0" presId="urn:microsoft.com/office/officeart/2005/8/layout/vProcess5"/>
    <dgm:cxn modelId="{F5DD10A0-77DA-494C-97DA-AC21F026537A}" type="presParOf" srcId="{C86FE44D-34B6-4549-AC6E-9887F8C9955A}" destId="{5B583FD6-B57C-4606-9057-84B627D9C370}" srcOrd="7" destOrd="0" presId="urn:microsoft.com/office/officeart/2005/8/layout/vProcess5"/>
    <dgm:cxn modelId="{8E9BE985-927D-4267-81F7-1D186E1FCFAF}" type="presParOf" srcId="{C86FE44D-34B6-4549-AC6E-9887F8C9955A}" destId="{73D65DE8-6BA5-41F6-8E58-C847CA1E400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75E516-D385-4527-9511-C5F6FB20335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B1E17C-E31B-49B2-B463-95701A41C21F}">
      <dgm:prSet/>
      <dgm:spPr/>
      <dgm:t>
        <a:bodyPr/>
        <a:lstStyle/>
        <a:p>
          <a:r>
            <a:rPr lang="ru-RU"/>
            <a:t>Настройка среды</a:t>
          </a:r>
          <a:endParaRPr lang="en-US"/>
        </a:p>
      </dgm:t>
    </dgm:pt>
    <dgm:pt modelId="{62B89799-B565-4275-8E66-F2A85386AAA6}" type="parTrans" cxnId="{7965390E-69FA-46A1-9BC7-C10E99A0F26E}">
      <dgm:prSet/>
      <dgm:spPr/>
      <dgm:t>
        <a:bodyPr/>
        <a:lstStyle/>
        <a:p>
          <a:endParaRPr lang="en-US"/>
        </a:p>
      </dgm:t>
    </dgm:pt>
    <dgm:pt modelId="{43C94C38-9584-4401-9199-D24D1C6057D1}" type="sibTrans" cxnId="{7965390E-69FA-46A1-9BC7-C10E99A0F26E}">
      <dgm:prSet/>
      <dgm:spPr/>
      <dgm:t>
        <a:bodyPr/>
        <a:lstStyle/>
        <a:p>
          <a:endParaRPr lang="en-US"/>
        </a:p>
      </dgm:t>
    </dgm:pt>
    <dgm:pt modelId="{432F8FE1-F48B-4DAA-A6DF-CBC5781D9445}">
      <dgm:prSet/>
      <dgm:spPr/>
      <dgm:t>
        <a:bodyPr/>
        <a:lstStyle/>
        <a:p>
          <a:r>
            <a:rPr lang="ru-RU"/>
            <a:t>Вспоминаем питон</a:t>
          </a:r>
          <a:endParaRPr lang="en-US"/>
        </a:p>
      </dgm:t>
    </dgm:pt>
    <dgm:pt modelId="{A44F534D-B510-4C58-AD79-1ACE676E34FB}" type="parTrans" cxnId="{89E44D6B-C75E-4A02-B904-2CF2E5D5980B}">
      <dgm:prSet/>
      <dgm:spPr/>
      <dgm:t>
        <a:bodyPr/>
        <a:lstStyle/>
        <a:p>
          <a:endParaRPr lang="en-US"/>
        </a:p>
      </dgm:t>
    </dgm:pt>
    <dgm:pt modelId="{F8EC6E6B-2182-4812-9421-1124C0BA46FE}" type="sibTrans" cxnId="{89E44D6B-C75E-4A02-B904-2CF2E5D5980B}">
      <dgm:prSet/>
      <dgm:spPr/>
      <dgm:t>
        <a:bodyPr/>
        <a:lstStyle/>
        <a:p>
          <a:endParaRPr lang="en-US"/>
        </a:p>
      </dgm:t>
    </dgm:pt>
    <dgm:pt modelId="{B9C6B62E-4815-4DA1-BE54-FBBAF274C959}">
      <dgm:prSet/>
      <dgm:spPr/>
      <dgm:t>
        <a:bodyPr/>
        <a:lstStyle/>
        <a:p>
          <a:r>
            <a:rPr lang="ru-RU"/>
            <a:t>Генерируем шумы</a:t>
          </a:r>
          <a:endParaRPr lang="en-US"/>
        </a:p>
      </dgm:t>
    </dgm:pt>
    <dgm:pt modelId="{558DAAE8-ED9D-4CC6-8A48-83489A64483F}" type="parTrans" cxnId="{56FA6A92-6CBF-4F05-B9B7-4099A119B0EB}">
      <dgm:prSet/>
      <dgm:spPr/>
      <dgm:t>
        <a:bodyPr/>
        <a:lstStyle/>
        <a:p>
          <a:endParaRPr lang="en-US"/>
        </a:p>
      </dgm:t>
    </dgm:pt>
    <dgm:pt modelId="{1A22180E-618B-4C25-A2FD-4171116F6EB6}" type="sibTrans" cxnId="{56FA6A92-6CBF-4F05-B9B7-4099A119B0EB}">
      <dgm:prSet/>
      <dgm:spPr/>
      <dgm:t>
        <a:bodyPr/>
        <a:lstStyle/>
        <a:p>
          <a:endParaRPr lang="en-US"/>
        </a:p>
      </dgm:t>
    </dgm:pt>
    <dgm:pt modelId="{C3F48D8B-5B82-4641-973F-63B990A246C0}">
      <dgm:prSet/>
      <dgm:spPr/>
      <dgm:t>
        <a:bodyPr/>
        <a:lstStyle/>
        <a:p>
          <a:r>
            <a:rPr lang="ru-RU"/>
            <a:t>Слушаем шумы</a:t>
          </a:r>
          <a:endParaRPr lang="en-US"/>
        </a:p>
      </dgm:t>
    </dgm:pt>
    <dgm:pt modelId="{6B6D9BC1-1850-4398-A285-AB3203FE4C52}" type="parTrans" cxnId="{1C5993A7-F052-4783-8A96-30EDF657D225}">
      <dgm:prSet/>
      <dgm:spPr/>
      <dgm:t>
        <a:bodyPr/>
        <a:lstStyle/>
        <a:p>
          <a:endParaRPr lang="en-US"/>
        </a:p>
      </dgm:t>
    </dgm:pt>
    <dgm:pt modelId="{C8DB8F93-E82C-4007-BBF6-DDCB9EA5B722}" type="sibTrans" cxnId="{1C5993A7-F052-4783-8A96-30EDF657D225}">
      <dgm:prSet/>
      <dgm:spPr/>
      <dgm:t>
        <a:bodyPr/>
        <a:lstStyle/>
        <a:p>
          <a:endParaRPr lang="en-US"/>
        </a:p>
      </dgm:t>
    </dgm:pt>
    <dgm:pt modelId="{BE6D539E-F412-4D3C-8F3A-A9D9689496A6}">
      <dgm:prSet/>
      <dgm:spPr/>
      <dgm:t>
        <a:bodyPr/>
        <a:lstStyle/>
        <a:p>
          <a:r>
            <a:rPr lang="ru-RU"/>
            <a:t>Генерируем временной ряд с шумом и без</a:t>
          </a:r>
          <a:endParaRPr lang="en-US"/>
        </a:p>
      </dgm:t>
    </dgm:pt>
    <dgm:pt modelId="{03F4D8C3-8058-4AC0-B999-4E2270A3320A}" type="parTrans" cxnId="{6B6E5940-4C7B-41C2-B938-986820AF6A0A}">
      <dgm:prSet/>
      <dgm:spPr/>
      <dgm:t>
        <a:bodyPr/>
        <a:lstStyle/>
        <a:p>
          <a:endParaRPr lang="en-US"/>
        </a:p>
      </dgm:t>
    </dgm:pt>
    <dgm:pt modelId="{076CDED9-5800-4B56-88B9-9FD586BC141C}" type="sibTrans" cxnId="{6B6E5940-4C7B-41C2-B938-986820AF6A0A}">
      <dgm:prSet/>
      <dgm:spPr/>
      <dgm:t>
        <a:bodyPr/>
        <a:lstStyle/>
        <a:p>
          <a:endParaRPr lang="en-US"/>
        </a:p>
      </dgm:t>
    </dgm:pt>
    <dgm:pt modelId="{E4F7C4C8-0217-4E9A-A19A-327C1D437022}" type="pres">
      <dgm:prSet presAssocID="{7D75E516-D385-4527-9511-C5F6FB203357}" presName="linear" presStyleCnt="0">
        <dgm:presLayoutVars>
          <dgm:animLvl val="lvl"/>
          <dgm:resizeHandles val="exact"/>
        </dgm:presLayoutVars>
      </dgm:prSet>
      <dgm:spPr/>
    </dgm:pt>
    <dgm:pt modelId="{2CFEA206-0F9E-4011-9C2C-49028A3E66F9}" type="pres">
      <dgm:prSet presAssocID="{F6B1E17C-E31B-49B2-B463-95701A41C21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84B1C2-6F3E-463E-AC79-E42234F36E0E}" type="pres">
      <dgm:prSet presAssocID="{43C94C38-9584-4401-9199-D24D1C6057D1}" presName="spacer" presStyleCnt="0"/>
      <dgm:spPr/>
    </dgm:pt>
    <dgm:pt modelId="{FDD2E8D4-7B27-45B7-8945-5EB020AE5347}" type="pres">
      <dgm:prSet presAssocID="{432F8FE1-F48B-4DAA-A6DF-CBC5781D944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E5B2111-0D7A-4CCD-A000-AB35C08D0960}" type="pres">
      <dgm:prSet presAssocID="{F8EC6E6B-2182-4812-9421-1124C0BA46FE}" presName="spacer" presStyleCnt="0"/>
      <dgm:spPr/>
    </dgm:pt>
    <dgm:pt modelId="{85FFDDAE-2F6F-45FB-9FD1-DB89A36ABAE5}" type="pres">
      <dgm:prSet presAssocID="{B9C6B62E-4815-4DA1-BE54-FBBAF274C95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BE41354-6930-495C-AED7-0E86F692F409}" type="pres">
      <dgm:prSet presAssocID="{1A22180E-618B-4C25-A2FD-4171116F6EB6}" presName="spacer" presStyleCnt="0"/>
      <dgm:spPr/>
    </dgm:pt>
    <dgm:pt modelId="{869614C7-E595-4884-979B-23B23B835F76}" type="pres">
      <dgm:prSet presAssocID="{C3F48D8B-5B82-4641-973F-63B990A246C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AFA8C6D-58FD-490F-B675-7049DE5CF823}" type="pres">
      <dgm:prSet presAssocID="{C8DB8F93-E82C-4007-BBF6-DDCB9EA5B722}" presName="spacer" presStyleCnt="0"/>
      <dgm:spPr/>
    </dgm:pt>
    <dgm:pt modelId="{24975C14-FD88-4B61-BEA9-4BC1B9210DED}" type="pres">
      <dgm:prSet presAssocID="{BE6D539E-F412-4D3C-8F3A-A9D9689496A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DD7A01-D15F-4A23-824B-C7A3FD1F80B0}" type="presOf" srcId="{432F8FE1-F48B-4DAA-A6DF-CBC5781D9445}" destId="{FDD2E8D4-7B27-45B7-8945-5EB020AE5347}" srcOrd="0" destOrd="0" presId="urn:microsoft.com/office/officeart/2005/8/layout/vList2"/>
    <dgm:cxn modelId="{E62E8E04-4E1F-45E9-ACFA-069050942698}" type="presOf" srcId="{BE6D539E-F412-4D3C-8F3A-A9D9689496A6}" destId="{24975C14-FD88-4B61-BEA9-4BC1B9210DED}" srcOrd="0" destOrd="0" presId="urn:microsoft.com/office/officeart/2005/8/layout/vList2"/>
    <dgm:cxn modelId="{7965390E-69FA-46A1-9BC7-C10E99A0F26E}" srcId="{7D75E516-D385-4527-9511-C5F6FB203357}" destId="{F6B1E17C-E31B-49B2-B463-95701A41C21F}" srcOrd="0" destOrd="0" parTransId="{62B89799-B565-4275-8E66-F2A85386AAA6}" sibTransId="{43C94C38-9584-4401-9199-D24D1C6057D1}"/>
    <dgm:cxn modelId="{CB72CE18-6160-4956-9E52-7985ED8FF407}" type="presOf" srcId="{F6B1E17C-E31B-49B2-B463-95701A41C21F}" destId="{2CFEA206-0F9E-4011-9C2C-49028A3E66F9}" srcOrd="0" destOrd="0" presId="urn:microsoft.com/office/officeart/2005/8/layout/vList2"/>
    <dgm:cxn modelId="{0B64361C-B971-4FBF-B014-601C98312FF6}" type="presOf" srcId="{B9C6B62E-4815-4DA1-BE54-FBBAF274C959}" destId="{85FFDDAE-2F6F-45FB-9FD1-DB89A36ABAE5}" srcOrd="0" destOrd="0" presId="urn:microsoft.com/office/officeart/2005/8/layout/vList2"/>
    <dgm:cxn modelId="{6B6E5940-4C7B-41C2-B938-986820AF6A0A}" srcId="{7D75E516-D385-4527-9511-C5F6FB203357}" destId="{BE6D539E-F412-4D3C-8F3A-A9D9689496A6}" srcOrd="4" destOrd="0" parTransId="{03F4D8C3-8058-4AC0-B999-4E2270A3320A}" sibTransId="{076CDED9-5800-4B56-88B9-9FD586BC141C}"/>
    <dgm:cxn modelId="{89E44D6B-C75E-4A02-B904-2CF2E5D5980B}" srcId="{7D75E516-D385-4527-9511-C5F6FB203357}" destId="{432F8FE1-F48B-4DAA-A6DF-CBC5781D9445}" srcOrd="1" destOrd="0" parTransId="{A44F534D-B510-4C58-AD79-1ACE676E34FB}" sibTransId="{F8EC6E6B-2182-4812-9421-1124C0BA46FE}"/>
    <dgm:cxn modelId="{A0B2C352-B76D-4555-9DA7-AB3DC8B02406}" type="presOf" srcId="{C3F48D8B-5B82-4641-973F-63B990A246C0}" destId="{869614C7-E595-4884-979B-23B23B835F76}" srcOrd="0" destOrd="0" presId="urn:microsoft.com/office/officeart/2005/8/layout/vList2"/>
    <dgm:cxn modelId="{56FA6A92-6CBF-4F05-B9B7-4099A119B0EB}" srcId="{7D75E516-D385-4527-9511-C5F6FB203357}" destId="{B9C6B62E-4815-4DA1-BE54-FBBAF274C959}" srcOrd="2" destOrd="0" parTransId="{558DAAE8-ED9D-4CC6-8A48-83489A64483F}" sibTransId="{1A22180E-618B-4C25-A2FD-4171116F6EB6}"/>
    <dgm:cxn modelId="{1C5993A7-F052-4783-8A96-30EDF657D225}" srcId="{7D75E516-D385-4527-9511-C5F6FB203357}" destId="{C3F48D8B-5B82-4641-973F-63B990A246C0}" srcOrd="3" destOrd="0" parTransId="{6B6D9BC1-1850-4398-A285-AB3203FE4C52}" sibTransId="{C8DB8F93-E82C-4007-BBF6-DDCB9EA5B722}"/>
    <dgm:cxn modelId="{2E9487C7-1B05-4658-AC7A-1277B5243E44}" type="presOf" srcId="{7D75E516-D385-4527-9511-C5F6FB203357}" destId="{E4F7C4C8-0217-4E9A-A19A-327C1D437022}" srcOrd="0" destOrd="0" presId="urn:microsoft.com/office/officeart/2005/8/layout/vList2"/>
    <dgm:cxn modelId="{8BFCCF5A-17BF-425E-B100-087209738F64}" type="presParOf" srcId="{E4F7C4C8-0217-4E9A-A19A-327C1D437022}" destId="{2CFEA206-0F9E-4011-9C2C-49028A3E66F9}" srcOrd="0" destOrd="0" presId="urn:microsoft.com/office/officeart/2005/8/layout/vList2"/>
    <dgm:cxn modelId="{A892B6EA-171F-4D8A-9C13-1FCE4D8C49F9}" type="presParOf" srcId="{E4F7C4C8-0217-4E9A-A19A-327C1D437022}" destId="{B684B1C2-6F3E-463E-AC79-E42234F36E0E}" srcOrd="1" destOrd="0" presId="urn:microsoft.com/office/officeart/2005/8/layout/vList2"/>
    <dgm:cxn modelId="{219748E5-AFA1-43CC-AC42-DE55B5274E0E}" type="presParOf" srcId="{E4F7C4C8-0217-4E9A-A19A-327C1D437022}" destId="{FDD2E8D4-7B27-45B7-8945-5EB020AE5347}" srcOrd="2" destOrd="0" presId="urn:microsoft.com/office/officeart/2005/8/layout/vList2"/>
    <dgm:cxn modelId="{75F15C32-2AFE-42B8-B0D1-76904EE4A931}" type="presParOf" srcId="{E4F7C4C8-0217-4E9A-A19A-327C1D437022}" destId="{CE5B2111-0D7A-4CCD-A000-AB35C08D0960}" srcOrd="3" destOrd="0" presId="urn:microsoft.com/office/officeart/2005/8/layout/vList2"/>
    <dgm:cxn modelId="{BE1C9F4F-33E8-4E28-8965-0F9BE2DECC0C}" type="presParOf" srcId="{E4F7C4C8-0217-4E9A-A19A-327C1D437022}" destId="{85FFDDAE-2F6F-45FB-9FD1-DB89A36ABAE5}" srcOrd="4" destOrd="0" presId="urn:microsoft.com/office/officeart/2005/8/layout/vList2"/>
    <dgm:cxn modelId="{299456F5-6068-4BE2-8671-9A156229804D}" type="presParOf" srcId="{E4F7C4C8-0217-4E9A-A19A-327C1D437022}" destId="{FBE41354-6930-495C-AED7-0E86F692F409}" srcOrd="5" destOrd="0" presId="urn:microsoft.com/office/officeart/2005/8/layout/vList2"/>
    <dgm:cxn modelId="{76DA1F0F-614A-4B91-8072-46A8631D1530}" type="presParOf" srcId="{E4F7C4C8-0217-4E9A-A19A-327C1D437022}" destId="{869614C7-E595-4884-979B-23B23B835F76}" srcOrd="6" destOrd="0" presId="urn:microsoft.com/office/officeart/2005/8/layout/vList2"/>
    <dgm:cxn modelId="{B4B00D9F-70F6-489E-B3A0-7A8CC2B939C2}" type="presParOf" srcId="{E4F7C4C8-0217-4E9A-A19A-327C1D437022}" destId="{DAFA8C6D-58FD-490F-B675-7049DE5CF823}" srcOrd="7" destOrd="0" presId="urn:microsoft.com/office/officeart/2005/8/layout/vList2"/>
    <dgm:cxn modelId="{EC4FFC28-155A-490D-B643-E1EAAFBF684E}" type="presParOf" srcId="{E4F7C4C8-0217-4E9A-A19A-327C1D437022}" destId="{24975C14-FD88-4B61-BEA9-4BC1B9210D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DCA6A-E2ED-4944-957F-302CEEB12BC2}">
      <dsp:nvSpPr>
        <dsp:cNvPr id="0" name=""/>
        <dsp:cNvSpPr/>
      </dsp:nvSpPr>
      <dsp:spPr>
        <a:xfrm>
          <a:off x="0" y="188411"/>
          <a:ext cx="10906125" cy="642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436" tIns="249936" rIns="84643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/>
            <a:t>д.ф.-м.н. Барулина Марина Александровна</a:t>
          </a:r>
          <a:endParaRPr lang="en-US" sz="1800" kern="1200"/>
        </a:p>
      </dsp:txBody>
      <dsp:txXfrm>
        <a:off x="0" y="188411"/>
        <a:ext cx="10906125" cy="642600"/>
      </dsp:txXfrm>
    </dsp:sp>
    <dsp:sp modelId="{2FA3788A-983E-46B0-A486-E809C6808B01}">
      <dsp:nvSpPr>
        <dsp:cNvPr id="0" name=""/>
        <dsp:cNvSpPr/>
      </dsp:nvSpPr>
      <dsp:spPr>
        <a:xfrm>
          <a:off x="545306" y="11290"/>
          <a:ext cx="7634287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558" tIns="0" rIns="28855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Лектор </a:t>
          </a:r>
          <a:endParaRPr lang="en-US" sz="1800" kern="1200"/>
        </a:p>
      </dsp:txBody>
      <dsp:txXfrm>
        <a:off x="562599" y="28583"/>
        <a:ext cx="7599701" cy="319654"/>
      </dsp:txXfrm>
    </dsp:sp>
    <dsp:sp modelId="{0D598E25-BD84-4649-B2F4-F300190FBCC7}">
      <dsp:nvSpPr>
        <dsp:cNvPr id="0" name=""/>
        <dsp:cNvSpPr/>
      </dsp:nvSpPr>
      <dsp:spPr>
        <a:xfrm>
          <a:off x="0" y="1072931"/>
          <a:ext cx="10906125" cy="642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436" tIns="249936" rIns="84643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/>
            <a:t>Иван Улитин</a:t>
          </a:r>
          <a:endParaRPr lang="en-US" sz="1800" kern="1200"/>
        </a:p>
      </dsp:txBody>
      <dsp:txXfrm>
        <a:off x="0" y="1072931"/>
        <a:ext cx="10906125" cy="642600"/>
      </dsp:txXfrm>
    </dsp:sp>
    <dsp:sp modelId="{D936F9B3-5AB0-4720-8AB1-E99B567FDCC7}">
      <dsp:nvSpPr>
        <dsp:cNvPr id="0" name=""/>
        <dsp:cNvSpPr/>
      </dsp:nvSpPr>
      <dsp:spPr>
        <a:xfrm>
          <a:off x="545306" y="895811"/>
          <a:ext cx="7634287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558" tIns="0" rIns="28855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Ассистент</a:t>
          </a:r>
          <a:endParaRPr lang="en-US" sz="1800" kern="1200"/>
        </a:p>
      </dsp:txBody>
      <dsp:txXfrm>
        <a:off x="562599" y="913104"/>
        <a:ext cx="7599701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CE576-03A5-47FD-BE18-3E0155DE2A1C}">
      <dsp:nvSpPr>
        <dsp:cNvPr id="0" name=""/>
        <dsp:cNvSpPr/>
      </dsp:nvSpPr>
      <dsp:spPr>
        <a:xfrm>
          <a:off x="790816" y="614280"/>
          <a:ext cx="1069582" cy="1069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F8E7B-0DF1-4587-B5EB-8C588445D16E}">
      <dsp:nvSpPr>
        <dsp:cNvPr id="0" name=""/>
        <dsp:cNvSpPr/>
      </dsp:nvSpPr>
      <dsp:spPr>
        <a:xfrm>
          <a:off x="137182" y="2051522"/>
          <a:ext cx="23768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Лекция – 1 раз в неделю</a:t>
          </a:r>
          <a:endParaRPr lang="en-US" sz="1600" kern="1200"/>
        </a:p>
      </dsp:txBody>
      <dsp:txXfrm>
        <a:off x="137182" y="2051522"/>
        <a:ext cx="2376850" cy="1012500"/>
      </dsp:txXfrm>
    </dsp:sp>
    <dsp:sp modelId="{21D6BEC4-93F3-435F-81F1-C9A3BA9BF225}">
      <dsp:nvSpPr>
        <dsp:cNvPr id="0" name=""/>
        <dsp:cNvSpPr/>
      </dsp:nvSpPr>
      <dsp:spPr>
        <a:xfrm>
          <a:off x="3583616" y="614280"/>
          <a:ext cx="1069582" cy="1069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71F8C-8377-4627-BCC9-F2F70567982D}">
      <dsp:nvSpPr>
        <dsp:cNvPr id="0" name=""/>
        <dsp:cNvSpPr/>
      </dsp:nvSpPr>
      <dsp:spPr>
        <a:xfrm>
          <a:off x="2929982" y="2051522"/>
          <a:ext cx="23768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Практика – 1 раз в неделю</a:t>
          </a:r>
          <a:endParaRPr lang="en-US" sz="1600" kern="1200"/>
        </a:p>
      </dsp:txBody>
      <dsp:txXfrm>
        <a:off x="2929982" y="2051522"/>
        <a:ext cx="2376850" cy="1012500"/>
      </dsp:txXfrm>
    </dsp:sp>
    <dsp:sp modelId="{30137256-1D4F-4DFE-8F4B-F5110C2D5A48}">
      <dsp:nvSpPr>
        <dsp:cNvPr id="0" name=""/>
        <dsp:cNvSpPr/>
      </dsp:nvSpPr>
      <dsp:spPr>
        <a:xfrm>
          <a:off x="6376415" y="614280"/>
          <a:ext cx="1069582" cy="10695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4EA66-1FDF-40CA-94F3-166AA4AE8F25}">
      <dsp:nvSpPr>
        <dsp:cNvPr id="0" name=""/>
        <dsp:cNvSpPr/>
      </dsp:nvSpPr>
      <dsp:spPr>
        <a:xfrm>
          <a:off x="5722781" y="2051522"/>
          <a:ext cx="23768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Дедлайн по практике – следующая лекция</a:t>
          </a:r>
          <a:endParaRPr lang="en-US" sz="1600" kern="1200"/>
        </a:p>
      </dsp:txBody>
      <dsp:txXfrm>
        <a:off x="5722781" y="2051522"/>
        <a:ext cx="2376850" cy="1012500"/>
      </dsp:txXfrm>
    </dsp:sp>
    <dsp:sp modelId="{65238B5B-583A-4EBA-B576-EDC9FA314960}">
      <dsp:nvSpPr>
        <dsp:cNvPr id="0" name=""/>
        <dsp:cNvSpPr/>
      </dsp:nvSpPr>
      <dsp:spPr>
        <a:xfrm>
          <a:off x="9169215" y="614280"/>
          <a:ext cx="1069582" cy="10695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9E5CB-A8A0-47C0-B4E4-3319EC99A3AC}">
      <dsp:nvSpPr>
        <dsp:cNvPr id="0" name=""/>
        <dsp:cNvSpPr/>
      </dsp:nvSpPr>
      <dsp:spPr>
        <a:xfrm>
          <a:off x="8515581" y="2051522"/>
          <a:ext cx="23768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Если есть вопросы – задаем в телеграмм канале или в личных сообщениях</a:t>
          </a:r>
          <a:endParaRPr lang="en-US" sz="1600" kern="1200"/>
        </a:p>
      </dsp:txBody>
      <dsp:txXfrm>
        <a:off x="8515581" y="2051522"/>
        <a:ext cx="2376850" cy="101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19692-C446-4E56-A9CB-B12894AD5D52}">
      <dsp:nvSpPr>
        <dsp:cNvPr id="0" name=""/>
        <dsp:cNvSpPr/>
      </dsp:nvSpPr>
      <dsp:spPr>
        <a:xfrm>
          <a:off x="590029" y="466298"/>
          <a:ext cx="0" cy="419668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16283-CC55-4883-B069-57F4B0C5C2B1}">
      <dsp:nvSpPr>
        <dsp:cNvPr id="0" name=""/>
        <dsp:cNvSpPr/>
      </dsp:nvSpPr>
      <dsp:spPr>
        <a:xfrm>
          <a:off x="706604" y="606187"/>
          <a:ext cx="2207222" cy="188850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8000" b="-8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B826E-D341-4E77-AF27-6E962FABF874}">
      <dsp:nvSpPr>
        <dsp:cNvPr id="0" name=""/>
        <dsp:cNvSpPr/>
      </dsp:nvSpPr>
      <dsp:spPr>
        <a:xfrm>
          <a:off x="706604" y="2494694"/>
          <a:ext cx="2207222" cy="2168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https://code.visualstudio.</a:t>
          </a:r>
          <a:br>
            <a:rPr lang="en-US" sz="1600" kern="1200"/>
          </a:br>
          <a:r>
            <a:rPr lang="en-US" sz="1600" kern="1200"/>
            <a:t>com/</a:t>
          </a:r>
          <a:endParaRPr lang="ru-RU" sz="1600" kern="1200"/>
        </a:p>
      </dsp:txBody>
      <dsp:txXfrm>
        <a:off x="706604" y="2494694"/>
        <a:ext cx="2207222" cy="2168286"/>
      </dsp:txXfrm>
    </dsp:sp>
    <dsp:sp modelId="{D5A2C9CE-4C69-469C-8950-CE660BB6831E}">
      <dsp:nvSpPr>
        <dsp:cNvPr id="0" name=""/>
        <dsp:cNvSpPr/>
      </dsp:nvSpPr>
      <dsp:spPr>
        <a:xfrm>
          <a:off x="590029" y="0"/>
          <a:ext cx="2331490" cy="46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Visual Studio Code</a:t>
          </a:r>
          <a:endParaRPr lang="ru-RU" sz="2200" kern="1200"/>
        </a:p>
      </dsp:txBody>
      <dsp:txXfrm>
        <a:off x="590029" y="0"/>
        <a:ext cx="2331490" cy="466298"/>
      </dsp:txXfrm>
    </dsp:sp>
    <dsp:sp modelId="{11C8517C-2A74-46EA-BB48-792C82B51A72}">
      <dsp:nvSpPr>
        <dsp:cNvPr id="0" name=""/>
        <dsp:cNvSpPr/>
      </dsp:nvSpPr>
      <dsp:spPr>
        <a:xfrm>
          <a:off x="3375660" y="466298"/>
          <a:ext cx="0" cy="419668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CC4AE-F79D-4CB0-B14E-20886A330037}">
      <dsp:nvSpPr>
        <dsp:cNvPr id="0" name=""/>
        <dsp:cNvSpPr/>
      </dsp:nvSpPr>
      <dsp:spPr>
        <a:xfrm>
          <a:off x="3492235" y="606187"/>
          <a:ext cx="2207222" cy="188850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0000" b="-20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E498C-2C80-4810-8A94-9BBC4DA2151B}">
      <dsp:nvSpPr>
        <dsp:cNvPr id="0" name=""/>
        <dsp:cNvSpPr/>
      </dsp:nvSpPr>
      <dsp:spPr>
        <a:xfrm>
          <a:off x="3492235" y="2494694"/>
          <a:ext cx="2207222" cy="2168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autopep8 </a:t>
          </a:r>
          <a:endParaRPr lang="ru-RU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Python</a:t>
          </a:r>
          <a:endParaRPr lang="ru-RU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/>
            <a:t>Python Environment Manager</a:t>
          </a:r>
          <a:r>
            <a:rPr lang="en-US" sz="1200" kern="1200"/>
            <a:t> </a:t>
          </a:r>
          <a:endParaRPr lang="ru-RU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err="1"/>
            <a:t>pylance</a:t>
          </a:r>
          <a:endParaRPr lang="ru-RU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Jupiter </a:t>
          </a:r>
          <a:r>
            <a:rPr lang="en-US" sz="1200" b="0" i="0" kern="1200"/>
            <a:t>language support</a:t>
          </a:r>
          <a:r>
            <a:rPr lang="en-US" sz="1200" kern="1200"/>
            <a:t> </a:t>
          </a:r>
          <a:endParaRPr lang="ru-RU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err="1"/>
            <a:t>jupyter</a:t>
          </a:r>
          <a:r>
            <a:rPr lang="en-US" sz="1200" kern="1200"/>
            <a:t> </a:t>
          </a:r>
          <a:endParaRPr lang="ru-RU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jupyter-keymap </a:t>
          </a:r>
          <a:endParaRPr lang="ru-RU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jupyter-renderers </a:t>
          </a:r>
          <a:endParaRPr lang="ru-RU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vscode-jupyter-cell-tags </a:t>
          </a:r>
          <a:endParaRPr lang="ru-RU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err="1"/>
            <a:t>vscode</a:t>
          </a:r>
          <a:r>
            <a:rPr lang="en-US" sz="1200" kern="1200"/>
            <a:t>-</a:t>
          </a:r>
          <a:r>
            <a:rPr lang="en-US" sz="1200" kern="1200" err="1"/>
            <a:t>jupyter</a:t>
          </a:r>
          <a:r>
            <a:rPr lang="en-US" sz="1200" kern="1200"/>
            <a:t>-slideshow</a:t>
          </a:r>
          <a:endParaRPr lang="ru-RU" sz="1200" kern="1200"/>
        </a:p>
      </dsp:txBody>
      <dsp:txXfrm>
        <a:off x="3492235" y="2494694"/>
        <a:ext cx="2207222" cy="2168286"/>
      </dsp:txXfrm>
    </dsp:sp>
    <dsp:sp modelId="{84DC1993-DDDF-47B5-9DA0-8730D96B4584}">
      <dsp:nvSpPr>
        <dsp:cNvPr id="0" name=""/>
        <dsp:cNvSpPr/>
      </dsp:nvSpPr>
      <dsp:spPr>
        <a:xfrm>
          <a:off x="3375660" y="0"/>
          <a:ext cx="2331490" cy="46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Extensions</a:t>
          </a:r>
          <a:endParaRPr lang="ru-RU" sz="2200" kern="1200"/>
        </a:p>
      </dsp:txBody>
      <dsp:txXfrm>
        <a:off x="3375660" y="0"/>
        <a:ext cx="2331490" cy="466298"/>
      </dsp:txXfrm>
    </dsp:sp>
    <dsp:sp modelId="{71399D8F-F7C1-4E3E-B1D8-138D22661AE3}">
      <dsp:nvSpPr>
        <dsp:cNvPr id="0" name=""/>
        <dsp:cNvSpPr/>
      </dsp:nvSpPr>
      <dsp:spPr>
        <a:xfrm>
          <a:off x="6161291" y="466298"/>
          <a:ext cx="0" cy="419668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28254-E1B1-4633-B9FF-1FC8F0090789}">
      <dsp:nvSpPr>
        <dsp:cNvPr id="0" name=""/>
        <dsp:cNvSpPr/>
      </dsp:nvSpPr>
      <dsp:spPr>
        <a:xfrm>
          <a:off x="6277866" y="606187"/>
          <a:ext cx="2207222" cy="1888507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9000" b="-9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57C33-1B1C-40F7-B72C-CBCB8C9B3982}">
      <dsp:nvSpPr>
        <dsp:cNvPr id="0" name=""/>
        <dsp:cNvSpPr/>
      </dsp:nvSpPr>
      <dsp:spPr>
        <a:xfrm>
          <a:off x="6277866" y="2494694"/>
          <a:ext cx="2207222" cy="2168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https://www.python.org/</a:t>
          </a:r>
          <a:br>
            <a:rPr lang="en-US" sz="1600" kern="1200"/>
          </a:br>
          <a:r>
            <a:rPr lang="en-US" sz="1600" kern="1200"/>
            <a:t>downloads/windows/</a:t>
          </a:r>
          <a:endParaRPr lang="ru-RU" sz="1600" kern="1200"/>
        </a:p>
      </dsp:txBody>
      <dsp:txXfrm>
        <a:off x="6277866" y="2494694"/>
        <a:ext cx="2207222" cy="2168286"/>
      </dsp:txXfrm>
    </dsp:sp>
    <dsp:sp modelId="{E37A8D1A-0EBD-4479-86E5-ACC60F5BC8AB}">
      <dsp:nvSpPr>
        <dsp:cNvPr id="0" name=""/>
        <dsp:cNvSpPr/>
      </dsp:nvSpPr>
      <dsp:spPr>
        <a:xfrm>
          <a:off x="6161291" y="0"/>
          <a:ext cx="2331490" cy="46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Python</a:t>
          </a:r>
          <a:endParaRPr lang="ru-RU" sz="2200" kern="1200"/>
        </a:p>
      </dsp:txBody>
      <dsp:txXfrm>
        <a:off x="6161291" y="0"/>
        <a:ext cx="2331490" cy="4662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FBA43-E86F-4840-AB6E-6FB244765AA1}">
      <dsp:nvSpPr>
        <dsp:cNvPr id="0" name=""/>
        <dsp:cNvSpPr/>
      </dsp:nvSpPr>
      <dsp:spPr>
        <a:xfrm>
          <a:off x="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8836AB-377A-4458-871A-49F1D37D6E11}">
      <dsp:nvSpPr>
        <dsp:cNvPr id="0" name=""/>
        <dsp:cNvSpPr/>
      </dsp:nvSpPr>
      <dsp:spPr>
        <a:xfrm>
          <a:off x="344685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/>
            <a:t>Статистические</a:t>
          </a:r>
          <a:endParaRPr lang="en-US" sz="3100" kern="1200"/>
        </a:p>
      </dsp:txBody>
      <dsp:txXfrm>
        <a:off x="402381" y="1075600"/>
        <a:ext cx="2986781" cy="1854488"/>
      </dsp:txXfrm>
    </dsp:sp>
    <dsp:sp modelId="{C77AEF00-A802-49F2-B9B1-8EF1639F18C0}">
      <dsp:nvSpPr>
        <dsp:cNvPr id="0" name=""/>
        <dsp:cNvSpPr/>
      </dsp:nvSpPr>
      <dsp:spPr>
        <a:xfrm>
          <a:off x="3791545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D56E2-4C5B-4ACD-9A38-B9A090415B76}">
      <dsp:nvSpPr>
        <dsp:cNvPr id="0" name=""/>
        <dsp:cNvSpPr/>
      </dsp:nvSpPr>
      <dsp:spPr>
        <a:xfrm>
          <a:off x="4136231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/>
            <a:t>Динамические</a:t>
          </a:r>
          <a:endParaRPr lang="en-US" sz="3100" kern="1200"/>
        </a:p>
      </dsp:txBody>
      <dsp:txXfrm>
        <a:off x="4193927" y="1075600"/>
        <a:ext cx="2986781" cy="1854488"/>
      </dsp:txXfrm>
    </dsp:sp>
    <dsp:sp modelId="{F639FFAF-944B-4AE5-9D98-561012CD23E5}">
      <dsp:nvSpPr>
        <dsp:cNvPr id="0" name=""/>
        <dsp:cNvSpPr/>
      </dsp:nvSpPr>
      <dsp:spPr>
        <a:xfrm>
          <a:off x="758309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2C239-BB3A-4C9A-B0A6-5335B8A13DC1}">
      <dsp:nvSpPr>
        <dsp:cNvPr id="0" name=""/>
        <dsp:cNvSpPr/>
      </dsp:nvSpPr>
      <dsp:spPr>
        <a:xfrm>
          <a:off x="7927776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/>
            <a:t>Методы ИИ</a:t>
          </a:r>
          <a:endParaRPr lang="en-US" sz="3100" kern="1200"/>
        </a:p>
      </dsp:txBody>
      <dsp:txXfrm>
        <a:off x="7985472" y="1075600"/>
        <a:ext cx="2986781" cy="18544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7E81C-CDDF-4D96-9B20-CC2F71E05791}">
      <dsp:nvSpPr>
        <dsp:cNvPr id="0" name=""/>
        <dsp:cNvSpPr/>
      </dsp:nvSpPr>
      <dsp:spPr>
        <a:xfrm>
          <a:off x="0" y="0"/>
          <a:ext cx="9375457" cy="11034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/>
            <a:t>Статистический </a:t>
          </a:r>
          <a:endParaRPr lang="en-US" sz="3500" kern="1200"/>
        </a:p>
      </dsp:txBody>
      <dsp:txXfrm>
        <a:off x="32320" y="32320"/>
        <a:ext cx="8184724" cy="1038831"/>
      </dsp:txXfrm>
    </dsp:sp>
    <dsp:sp modelId="{B084A916-9EA3-4190-9CB7-F717BDACB033}">
      <dsp:nvSpPr>
        <dsp:cNvPr id="0" name=""/>
        <dsp:cNvSpPr/>
      </dsp:nvSpPr>
      <dsp:spPr>
        <a:xfrm>
          <a:off x="827246" y="1287383"/>
          <a:ext cx="9375457" cy="1103471"/>
        </a:xfrm>
        <a:prstGeom prst="roundRect">
          <a:avLst>
            <a:gd name="adj" fmla="val 10000"/>
          </a:avLst>
        </a:prstGeom>
        <a:solidFill>
          <a:schemeClr val="accent2">
            <a:hueOff val="-305854"/>
            <a:satOff val="16268"/>
            <a:lumOff val="470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/>
            <a:t>Динамический</a:t>
          </a:r>
          <a:endParaRPr lang="en-US" sz="3500" kern="1200"/>
        </a:p>
      </dsp:txBody>
      <dsp:txXfrm>
        <a:off x="859566" y="1319703"/>
        <a:ext cx="7766314" cy="1038831"/>
      </dsp:txXfrm>
    </dsp:sp>
    <dsp:sp modelId="{34DD047C-7C63-41B8-B61E-67127485A64F}">
      <dsp:nvSpPr>
        <dsp:cNvPr id="0" name=""/>
        <dsp:cNvSpPr/>
      </dsp:nvSpPr>
      <dsp:spPr>
        <a:xfrm>
          <a:off x="1654492" y="2574766"/>
          <a:ext cx="9375457" cy="1103471"/>
        </a:xfrm>
        <a:prstGeom prst="roundRect">
          <a:avLst>
            <a:gd name="adj" fmla="val 10000"/>
          </a:avLst>
        </a:prstGeom>
        <a:solidFill>
          <a:schemeClr val="accent2">
            <a:hueOff val="-611709"/>
            <a:satOff val="32535"/>
            <a:lumOff val="941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/>
            <a:t>Динамический + статистический + ИИ</a:t>
          </a:r>
          <a:endParaRPr lang="en-US" sz="3500" kern="1200"/>
        </a:p>
      </dsp:txBody>
      <dsp:txXfrm>
        <a:off x="1686812" y="2607086"/>
        <a:ext cx="7766314" cy="1038831"/>
      </dsp:txXfrm>
    </dsp:sp>
    <dsp:sp modelId="{CF33780A-78FF-4372-810A-EEDAD4C66A4E}">
      <dsp:nvSpPr>
        <dsp:cNvPr id="0" name=""/>
        <dsp:cNvSpPr/>
      </dsp:nvSpPr>
      <dsp:spPr>
        <a:xfrm>
          <a:off x="8658201" y="836799"/>
          <a:ext cx="717256" cy="7172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8819584" y="836799"/>
        <a:ext cx="394490" cy="539735"/>
      </dsp:txXfrm>
    </dsp:sp>
    <dsp:sp modelId="{D280BD6D-6BCD-4008-8B06-7647875931E7}">
      <dsp:nvSpPr>
        <dsp:cNvPr id="0" name=""/>
        <dsp:cNvSpPr/>
      </dsp:nvSpPr>
      <dsp:spPr>
        <a:xfrm>
          <a:off x="9485447" y="2116825"/>
          <a:ext cx="717256" cy="7172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725284"/>
            <a:satOff val="37222"/>
            <a:lumOff val="3153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-725284"/>
              <a:satOff val="37222"/>
              <a:lumOff val="31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9646830" y="2116825"/>
        <a:ext cx="394490" cy="5397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EA206-0F9E-4011-9C2C-49028A3E66F9}">
      <dsp:nvSpPr>
        <dsp:cNvPr id="0" name=""/>
        <dsp:cNvSpPr/>
      </dsp:nvSpPr>
      <dsp:spPr>
        <a:xfrm>
          <a:off x="0" y="448612"/>
          <a:ext cx="7012370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/>
            <a:t>Настройка среды</a:t>
          </a:r>
          <a:endParaRPr lang="en-US" sz="2900" kern="1200"/>
        </a:p>
      </dsp:txBody>
      <dsp:txXfrm>
        <a:off x="33955" y="482567"/>
        <a:ext cx="6944460" cy="627655"/>
      </dsp:txXfrm>
    </dsp:sp>
    <dsp:sp modelId="{FDD2E8D4-7B27-45B7-8945-5EB020AE5347}">
      <dsp:nvSpPr>
        <dsp:cNvPr id="0" name=""/>
        <dsp:cNvSpPr/>
      </dsp:nvSpPr>
      <dsp:spPr>
        <a:xfrm>
          <a:off x="0" y="1227697"/>
          <a:ext cx="7012370" cy="695565"/>
        </a:xfrm>
        <a:prstGeom prst="roundRect">
          <a:avLst/>
        </a:prstGeom>
        <a:gradFill rotWithShape="0">
          <a:gsLst>
            <a:gs pos="0">
              <a:schemeClr val="accent2">
                <a:hueOff val="-152927"/>
                <a:satOff val="8134"/>
                <a:lumOff val="2353"/>
                <a:alphaOff val="0"/>
                <a:tint val="98000"/>
                <a:lumMod val="110000"/>
              </a:schemeClr>
            </a:gs>
            <a:gs pos="84000">
              <a:schemeClr val="accent2">
                <a:hueOff val="-152927"/>
                <a:satOff val="8134"/>
                <a:lumOff val="235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/>
            <a:t>Вспоминаем питон</a:t>
          </a:r>
          <a:endParaRPr lang="en-US" sz="2900" kern="1200"/>
        </a:p>
      </dsp:txBody>
      <dsp:txXfrm>
        <a:off x="33955" y="1261652"/>
        <a:ext cx="6944460" cy="627655"/>
      </dsp:txXfrm>
    </dsp:sp>
    <dsp:sp modelId="{85FFDDAE-2F6F-45FB-9FD1-DB89A36ABAE5}">
      <dsp:nvSpPr>
        <dsp:cNvPr id="0" name=""/>
        <dsp:cNvSpPr/>
      </dsp:nvSpPr>
      <dsp:spPr>
        <a:xfrm>
          <a:off x="0" y="2006782"/>
          <a:ext cx="7012370" cy="695565"/>
        </a:xfrm>
        <a:prstGeom prst="roundRect">
          <a:avLst/>
        </a:prstGeom>
        <a:gradFill rotWithShape="0">
          <a:gsLst>
            <a:gs pos="0">
              <a:schemeClr val="accent2">
                <a:hueOff val="-305854"/>
                <a:satOff val="16268"/>
                <a:lumOff val="4705"/>
                <a:alphaOff val="0"/>
                <a:tint val="98000"/>
                <a:lumMod val="110000"/>
              </a:schemeClr>
            </a:gs>
            <a:gs pos="84000">
              <a:schemeClr val="accent2">
                <a:hueOff val="-305854"/>
                <a:satOff val="16268"/>
                <a:lumOff val="4705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/>
            <a:t>Генерируем шумы</a:t>
          </a:r>
          <a:endParaRPr lang="en-US" sz="2900" kern="1200"/>
        </a:p>
      </dsp:txBody>
      <dsp:txXfrm>
        <a:off x="33955" y="2040737"/>
        <a:ext cx="6944460" cy="627655"/>
      </dsp:txXfrm>
    </dsp:sp>
    <dsp:sp modelId="{869614C7-E595-4884-979B-23B23B835F76}">
      <dsp:nvSpPr>
        <dsp:cNvPr id="0" name=""/>
        <dsp:cNvSpPr/>
      </dsp:nvSpPr>
      <dsp:spPr>
        <a:xfrm>
          <a:off x="0" y="2785867"/>
          <a:ext cx="7012370" cy="695565"/>
        </a:xfrm>
        <a:prstGeom prst="roundRect">
          <a:avLst/>
        </a:prstGeom>
        <a:gradFill rotWithShape="0">
          <a:gsLst>
            <a:gs pos="0">
              <a:schemeClr val="accent2">
                <a:hueOff val="-458782"/>
                <a:satOff val="24401"/>
                <a:lumOff val="7058"/>
                <a:alphaOff val="0"/>
                <a:tint val="98000"/>
                <a:lumMod val="110000"/>
              </a:schemeClr>
            </a:gs>
            <a:gs pos="84000">
              <a:schemeClr val="accent2">
                <a:hueOff val="-458782"/>
                <a:satOff val="24401"/>
                <a:lumOff val="705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/>
            <a:t>Слушаем шумы</a:t>
          </a:r>
          <a:endParaRPr lang="en-US" sz="2900" kern="1200"/>
        </a:p>
      </dsp:txBody>
      <dsp:txXfrm>
        <a:off x="33955" y="2819822"/>
        <a:ext cx="6944460" cy="627655"/>
      </dsp:txXfrm>
    </dsp:sp>
    <dsp:sp modelId="{24975C14-FD88-4B61-BEA9-4BC1B9210DED}">
      <dsp:nvSpPr>
        <dsp:cNvPr id="0" name=""/>
        <dsp:cNvSpPr/>
      </dsp:nvSpPr>
      <dsp:spPr>
        <a:xfrm>
          <a:off x="0" y="3564953"/>
          <a:ext cx="7012370" cy="695565"/>
        </a:xfrm>
        <a:prstGeom prst="roundRect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/>
            <a:t>Генерируем временной ряд с шумом и без</a:t>
          </a:r>
          <a:endParaRPr lang="en-US" sz="2900" kern="1200"/>
        </a:p>
      </dsp:txBody>
      <dsp:txXfrm>
        <a:off x="33955" y="3598908"/>
        <a:ext cx="6944460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95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033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286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95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011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31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0133" y="981977"/>
            <a:ext cx="11438467" cy="5224089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0133" y="247519"/>
            <a:ext cx="4301067" cy="484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0230AC"/>
                </a:solidFill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6BF6E0-4A7A-4144-99EE-681D995F8C6C}"/>
              </a:ext>
            </a:extLst>
          </p:cNvPr>
          <p:cNvSpPr/>
          <p:nvPr userDrawn="1"/>
        </p:nvSpPr>
        <p:spPr>
          <a:xfrm>
            <a:off x="270933" y="5850467"/>
            <a:ext cx="2235200" cy="736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A86937-7EF3-4D36-8510-3CBF8D620C04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1532296" y="6221261"/>
            <a:ext cx="664595" cy="648955"/>
          </a:xfrm>
          <a:prstGeom prst="rect">
            <a:avLst/>
          </a:prstGeom>
        </p:spPr>
        <p:txBody>
          <a:bodyPr/>
          <a:lstStyle/>
          <a:p>
            <a:fld id="{1CC071E8-1AE8-487B-B1F4-67AA8143AD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45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25.09.2023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25.09.2023</a:t>
            </a:fld>
            <a:endParaRPr lang="ru-RU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25.09.2023</a:t>
            </a:fld>
            <a:endParaRPr lang="ru-RU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25.09.2023</a:t>
            </a:fld>
            <a:endParaRPr lang="ru-RU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25.09.2023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25.09.2023</a:t>
            </a:fld>
            <a:endParaRPr lang="ru-RU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743073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ru-RU" sz="2400">
                <a:solidFill>
                  <a:schemeClr val="bg1"/>
                </a:solidFill>
              </a:rPr>
              <a:t>Основы обработки временных рядов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алгоритмами машинного обучения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и искусственного интеллекта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797607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ru-RU">
                <a:solidFill>
                  <a:srgbClr val="7CEBFF"/>
                </a:solidFill>
              </a:rPr>
              <a:t>Лекция 1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9FCC-2923-089B-0E5E-200D32CD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</a:t>
            </a:r>
            <a:endParaRPr lang="ru-RU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FD6A63-F83C-2B32-1F1C-A34065F647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4886" y="2750067"/>
            <a:ext cx="3752436" cy="2037437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491FDB-F640-6F1F-C2D7-FAB988A62B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56042" y="2750067"/>
            <a:ext cx="2962275" cy="31718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34228-DCFC-1C69-B4EF-DF540793B69D}"/>
              </a:ext>
            </a:extLst>
          </p:cNvPr>
          <p:cNvSpPr txBox="1"/>
          <p:nvPr/>
        </p:nvSpPr>
        <p:spPr>
          <a:xfrm>
            <a:off x="430696" y="2228003"/>
            <a:ext cx="339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Win + R</a:t>
            </a:r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EE630A-4003-4B9D-15D6-9CA5C684A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47" y="4940236"/>
            <a:ext cx="4961145" cy="16460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6BEB53-8239-88F6-AD57-483DA1C4CB8C}"/>
              </a:ext>
            </a:extLst>
          </p:cNvPr>
          <p:cNvSpPr txBox="1"/>
          <p:nvPr/>
        </p:nvSpPr>
        <p:spPr>
          <a:xfrm>
            <a:off x="7094978" y="2597335"/>
            <a:ext cx="2733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https://gitforwindows.org/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674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51EAB-A3D3-72A5-44BA-7107CC7A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6" y="247815"/>
            <a:ext cx="10996719" cy="2529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B5DCE6-FB77-D689-25BD-5F56C99E518F}"/>
              </a:ext>
            </a:extLst>
          </p:cNvPr>
          <p:cNvSpPr txBox="1"/>
          <p:nvPr/>
        </p:nvSpPr>
        <p:spPr>
          <a:xfrm>
            <a:off x="1509040" y="3079789"/>
            <a:ext cx="80220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git status</a:t>
            </a:r>
            <a:br>
              <a:rPr lang="en-US"/>
            </a:br>
            <a:br>
              <a:rPr lang="en-US"/>
            </a:br>
            <a:r>
              <a:rPr lang="en-US"/>
              <a:t>git add .</a:t>
            </a:r>
            <a:br>
              <a:rPr lang="en-US"/>
            </a:br>
            <a:br>
              <a:rPr lang="en-US"/>
            </a:br>
            <a:r>
              <a:rPr lang="en-US"/>
              <a:t>git commit –</a:t>
            </a:r>
            <a:r>
              <a:rPr lang="en-US" err="1"/>
              <a:t>m”some</a:t>
            </a:r>
            <a:r>
              <a:rPr lang="en-US"/>
              <a:t> bugs are fixed”</a:t>
            </a:r>
          </a:p>
          <a:p>
            <a:endParaRPr lang="en-US"/>
          </a:p>
          <a:p>
            <a:r>
              <a:rPr lang="en-US"/>
              <a:t>git push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git  pull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84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4ECE-B1A0-CC41-5FB5-74911FE4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FAD2E41-7F61-14B1-7B98-D7BB69BF5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487814"/>
              </p:ext>
            </p:extLst>
          </p:nvPr>
        </p:nvGraphicFramePr>
        <p:xfrm>
          <a:off x="1353146" y="2011680"/>
          <a:ext cx="9082812" cy="4662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854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1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65" name="Rectangle 1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66" name="Rectangle 1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67" name="Rectangle 16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68" name="Rectangle 18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A5649-78F1-CE94-EAFE-609FB338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1379096"/>
            <a:ext cx="7446059" cy="4411789"/>
          </a:xfrm>
          <a:prstGeom prst="rect">
            <a:avLst/>
          </a:prstGeom>
        </p:spPr>
      </p:pic>
      <p:sp>
        <p:nvSpPr>
          <p:cNvPr id="69" name="Rectangle 20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DC9A5-DE83-5DBC-3893-4C8DDCF4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FFFFFF"/>
                </a:solidFill>
              </a:rPr>
              <a:t>Проект в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764300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Что будем изучать?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05770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buSzPct val="238095"/>
            </a:pPr>
            <a:r>
              <a:rPr lang="en-US" err="1"/>
              <a:t>Прогноз</a:t>
            </a:r>
            <a:r>
              <a:rPr lang="en-US"/>
              <a:t> </a:t>
            </a:r>
            <a:r>
              <a:rPr lang="en-US" err="1"/>
              <a:t>космической</a:t>
            </a:r>
            <a:r>
              <a:rPr lang="en-US"/>
              <a:t> </a:t>
            </a:r>
            <a:r>
              <a:rPr lang="en-US" err="1"/>
              <a:t>погоды</a:t>
            </a:r>
            <a:endParaRPr lang="en-US">
              <a:sym typeface="Lato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/>
          <a:srcRect r="9224" b="-4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  <a:noFill/>
        </p:spPr>
      </p:pic>
      <p:sp>
        <p:nvSpPr>
          <p:cNvPr id="92" name="Google Shape;92;p16"/>
          <p:cNvSpPr txBox="1"/>
          <p:nvPr/>
        </p:nvSpPr>
        <p:spPr>
          <a:xfrm>
            <a:off x="6335805" y="2180496"/>
            <a:ext cx="5275001" cy="404568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err="1">
                <a:solidFill>
                  <a:schemeClr val="tx2"/>
                </a:solidFill>
                <a:sym typeface="Lato"/>
              </a:rPr>
              <a:t>Прогноз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космической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погоды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осуществляется</a:t>
            </a:r>
            <a:r>
              <a:rPr lang="en-US">
                <a:solidFill>
                  <a:schemeClr val="tx2"/>
                </a:solidFill>
                <a:sym typeface="Lato"/>
              </a:rPr>
              <a:t> с </a:t>
            </a:r>
            <a:r>
              <a:rPr lang="en-US" err="1">
                <a:solidFill>
                  <a:schemeClr val="tx2"/>
                </a:solidFill>
                <a:sym typeface="Lato"/>
              </a:rPr>
              <a:t>помощью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данных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со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спутников</a:t>
            </a:r>
            <a:r>
              <a:rPr lang="en-US">
                <a:solidFill>
                  <a:schemeClr val="tx2"/>
                </a:solidFill>
                <a:sym typeface="Lato"/>
              </a:rPr>
              <a:t>. </a:t>
            </a:r>
            <a:r>
              <a:rPr lang="en-US" err="1">
                <a:solidFill>
                  <a:schemeClr val="tx2"/>
                </a:solidFill>
                <a:sym typeface="Lato"/>
              </a:rPr>
              <a:t>Возмущения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геомагнитного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поля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могут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нанести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ущерб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техносфере</a:t>
            </a:r>
            <a:r>
              <a:rPr lang="en-US">
                <a:solidFill>
                  <a:schemeClr val="tx2"/>
                </a:solidFill>
                <a:sym typeface="Lato"/>
              </a:rPr>
              <a:t>. </a:t>
            </a:r>
            <a:r>
              <a:rPr lang="en-US" err="1">
                <a:solidFill>
                  <a:schemeClr val="tx2"/>
                </a:solidFill>
                <a:sym typeface="Lato"/>
              </a:rPr>
              <a:t>Возмущения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измеряются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индексом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времени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бури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возмущения</a:t>
            </a:r>
            <a:r>
              <a:rPr lang="en-US">
                <a:solidFill>
                  <a:schemeClr val="tx2"/>
                </a:solidFill>
                <a:sym typeface="Lato"/>
              </a:rPr>
              <a:t> (disturbance storm time </a:t>
            </a:r>
            <a:r>
              <a:rPr lang="en-US" err="1">
                <a:solidFill>
                  <a:schemeClr val="tx2"/>
                </a:solidFill>
                <a:sym typeface="Lato"/>
              </a:rPr>
              <a:t>или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Dst</a:t>
            </a:r>
            <a:r>
              <a:rPr lang="en-US">
                <a:solidFill>
                  <a:schemeClr val="tx2"/>
                </a:solidFill>
                <a:sym typeface="Lato"/>
              </a:rPr>
              <a:t>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>
              <a:solidFill>
                <a:schemeClr val="tx2"/>
              </a:solidFill>
              <a:sym typeface="Lato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err="1">
                <a:solidFill>
                  <a:schemeClr val="tx2"/>
                </a:solidFill>
                <a:sym typeface="Lato"/>
              </a:rPr>
              <a:t>Цель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работы</a:t>
            </a:r>
            <a:r>
              <a:rPr lang="en-US">
                <a:solidFill>
                  <a:schemeClr val="tx2"/>
                </a:solidFill>
                <a:sym typeface="Lato"/>
              </a:rPr>
              <a:t> - </a:t>
            </a:r>
            <a:r>
              <a:rPr lang="en-US" err="1">
                <a:solidFill>
                  <a:schemeClr val="tx2"/>
                </a:solidFill>
                <a:sym typeface="Lato"/>
              </a:rPr>
              <a:t>попробовать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применить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алгоритмы</a:t>
            </a:r>
            <a:r>
              <a:rPr lang="en-US">
                <a:solidFill>
                  <a:schemeClr val="tx2"/>
                </a:solidFill>
                <a:sym typeface="Lato"/>
              </a:rPr>
              <a:t> ИИ </a:t>
            </a:r>
            <a:r>
              <a:rPr lang="en-US" err="1">
                <a:solidFill>
                  <a:schemeClr val="tx2"/>
                </a:solidFill>
                <a:sym typeface="Lato"/>
              </a:rPr>
              <a:t>для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прогноза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Dst</a:t>
            </a:r>
            <a:r>
              <a:rPr lang="en-US">
                <a:solidFill>
                  <a:schemeClr val="tx2"/>
                </a:solidFill>
                <a:sym typeface="Lato"/>
              </a:rPr>
              <a:t>. </a:t>
            </a:r>
            <a:r>
              <a:rPr lang="en-US" err="1">
                <a:solidFill>
                  <a:schemeClr val="tx2"/>
                </a:solidFill>
                <a:sym typeface="Lato"/>
              </a:rPr>
              <a:t>Результаты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обучения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изучить</a:t>
            </a:r>
            <a:r>
              <a:rPr lang="en-US">
                <a:solidFill>
                  <a:schemeClr val="tx2"/>
                </a:solidFill>
                <a:sym typeface="Lato"/>
              </a:rPr>
              <a:t>, </a:t>
            </a:r>
            <a:r>
              <a:rPr lang="en-US" err="1">
                <a:solidFill>
                  <a:schemeClr val="tx2"/>
                </a:solidFill>
                <a:sym typeface="Lato"/>
              </a:rPr>
              <a:t>сравнить</a:t>
            </a:r>
            <a:r>
              <a:rPr lang="en-US">
                <a:solidFill>
                  <a:schemeClr val="tx2"/>
                </a:solidFill>
                <a:sym typeface="Lato"/>
              </a:rPr>
              <a:t> и </a:t>
            </a:r>
            <a:r>
              <a:rPr lang="en-US" err="1">
                <a:solidFill>
                  <a:schemeClr val="tx2"/>
                </a:solidFill>
                <a:sym typeface="Lato"/>
              </a:rPr>
              <a:t>сделать</a:t>
            </a:r>
            <a:r>
              <a:rPr lang="en-US">
                <a:solidFill>
                  <a:schemeClr val="tx2"/>
                </a:solidFill>
                <a:sym typeface="Lato"/>
              </a:rPr>
              <a:t> </a:t>
            </a:r>
            <a:r>
              <a:rPr lang="en-US" err="1">
                <a:solidFill>
                  <a:schemeClr val="tx2"/>
                </a:solidFill>
                <a:sym typeface="Lato"/>
              </a:rPr>
              <a:t>выводы</a:t>
            </a:r>
            <a:r>
              <a:rPr lang="en-US">
                <a:solidFill>
                  <a:schemeClr val="tx2"/>
                </a:solidFill>
                <a:sym typeface="Lato"/>
              </a:rPr>
              <a:t>.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10558300" y="6400800"/>
            <a:ext cx="1052508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  <a:buSzPts val="1600"/>
            </a:pPr>
            <a:fld id="{00000000-1234-1234-1234-123412341234}" type="slidenum">
              <a:rPr lang="en-US"/>
              <a:pPr>
                <a:spcAft>
                  <a:spcPts val="600"/>
                </a:spcAft>
                <a:buSzPts val="1600"/>
              </a:pPr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CCB7B-F993-2A0F-9E49-71D3BD1BD3B5}"/>
              </a:ext>
            </a:extLst>
          </p:cNvPr>
          <p:cNvSpPr txBox="1"/>
          <p:nvPr/>
        </p:nvSpPr>
        <p:spPr>
          <a:xfrm>
            <a:off x="332770" y="6400800"/>
            <a:ext cx="1152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/>
              <a:t>Алгоритмы искусственного интеллекта для предсказания космической погоды. Улитин И.В., Барулина М.А. </a:t>
            </a:r>
            <a:r>
              <a:rPr lang="en-US" sz="1600" err="1"/>
              <a:t>RusNanoSat</a:t>
            </a:r>
            <a:r>
              <a:rPr lang="en-US" sz="1600"/>
              <a:t>, 2023</a:t>
            </a:r>
            <a:endParaRPr lang="ru-RU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/>
        </p:nvSpPr>
        <p:spPr>
          <a:xfrm>
            <a:off x="430367" y="1721433"/>
            <a:ext cx="11360800" cy="4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762968"/>
            <a:ext cx="12192004" cy="60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465404" y="669054"/>
            <a:ext cx="2407582" cy="85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SzPct val="238095"/>
            </a:pPr>
            <a:r>
              <a:rPr lang="ru-RU">
                <a:solidFill>
                  <a:schemeClr val="tx1"/>
                </a:solidFill>
              </a:rPr>
              <a:t>Результаты</a:t>
            </a:r>
            <a:endParaRPr lang="ru-RU" sz="1867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7"/>
          <p:cNvSpPr txBox="1">
            <a:spLocks noGrp="1"/>
          </p:cNvSpPr>
          <p:nvPr>
            <p:ph type="sldNum" idx="12"/>
          </p:nvPr>
        </p:nvSpPr>
        <p:spPr>
          <a:xfrm>
            <a:off x="11460404" y="6263000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92500" lnSpcReduction="10000"/>
          </a:bodyPr>
          <a:lstStyle/>
          <a:p>
            <a:pPr algn="ctr">
              <a:buSzPct val="100000"/>
            </a:pPr>
            <a:fld id="{00000000-1234-1234-1234-123412341234}" type="slidenum">
              <a:rPr lang="en" sz="2133" smtClean="0"/>
              <a:pPr algn="ctr">
                <a:buSzPct val="100000"/>
              </a:pPr>
              <a:t>16</a:t>
            </a:fld>
            <a:endParaRPr lang="en" sz="2133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AFAE-4E0E-6B20-109E-A0BD98C5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Результаты</a:t>
            </a:r>
          </a:p>
        </p:txBody>
      </p:sp>
      <p:pic>
        <p:nvPicPr>
          <p:cNvPr id="3" name="Google Shape;183;p25">
            <a:extLst>
              <a:ext uri="{FF2B5EF4-FFF2-40B4-BE49-F238E27FC236}">
                <a16:creationId xmlns:a16="http://schemas.microsoft.com/office/drawing/2014/main" id="{DA809F36-F80E-4C04-1A54-E66A1D1CDE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195" y="2200566"/>
            <a:ext cx="8520600" cy="12284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4;p25">
            <a:extLst>
              <a:ext uri="{FF2B5EF4-FFF2-40B4-BE49-F238E27FC236}">
                <a16:creationId xmlns:a16="http://schemas.microsoft.com/office/drawing/2014/main" id="{12434014-53F0-4B0F-36D2-D5AA2C0C8F1B}"/>
              </a:ext>
            </a:extLst>
          </p:cNvPr>
          <p:cNvSpPr txBox="1"/>
          <p:nvPr/>
        </p:nvSpPr>
        <p:spPr>
          <a:xfrm>
            <a:off x="1791515" y="3979952"/>
            <a:ext cx="8472900" cy="1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Значения тех же метрик, по отношению к данным, представленным Центром анализа космической погоды НИИЯФ МГУ за период времени от 28.08.23 18:00 по 29.08.23 17:00, равны: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RMSE = 2.97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SMAPE = 0.41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R2 = 0.88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99493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782F-6FE5-2DD9-56DC-E1139FF8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Прогнозирование движения трендов криптовалют BTC, Solana, </a:t>
            </a:r>
            <a:br>
              <a:rPr lang="ru-RU"/>
            </a:br>
            <a:r>
              <a:rPr lang="ru-RU"/>
              <a:t>Ethereum в зависимости от прямых и косвенных факторов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0092D-2DBB-E1D1-AAE8-A67DEE8E3F53}"/>
              </a:ext>
            </a:extLst>
          </p:cNvPr>
          <p:cNvSpPr txBox="1"/>
          <p:nvPr/>
        </p:nvSpPr>
        <p:spPr>
          <a:xfrm>
            <a:off x="4246060" y="2320152"/>
            <a:ext cx="74405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/>
              <a:t>Цель итоговой аттестационной работы </a:t>
            </a:r>
            <a:r>
              <a:rPr lang="ru-RU"/>
              <a:t>– исследовать возможность прогнозирования движения трендов криптовалют BTC, Solana и Ethereum в зависимости от прямых и косвенных факторов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684B8-F869-20B7-0599-EC734A2241A6}"/>
              </a:ext>
            </a:extLst>
          </p:cNvPr>
          <p:cNvSpPr txBox="1"/>
          <p:nvPr/>
        </p:nvSpPr>
        <p:spPr>
          <a:xfrm>
            <a:off x="4246060" y="3375191"/>
            <a:ext cx="78004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Прямые факторы</a:t>
            </a:r>
            <a:r>
              <a:rPr lang="en-US"/>
              <a:t>:</a:t>
            </a:r>
          </a:p>
          <a:p>
            <a:r>
              <a:rPr lang="ru-RU"/>
              <a:t>экспоненциальное скользящее среднее, логарифмический доходность, Индикатор MACD и др</a:t>
            </a:r>
            <a:r>
              <a:rPr lang="en-US"/>
              <a:t>.</a:t>
            </a:r>
          </a:p>
          <a:p>
            <a:endParaRPr lang="ru-RU"/>
          </a:p>
          <a:p>
            <a:r>
              <a:rPr lang="ru-RU"/>
              <a:t>Косвенные факторы</a:t>
            </a:r>
            <a:r>
              <a:rPr lang="en-US"/>
              <a:t>:</a:t>
            </a:r>
            <a:r>
              <a:rPr lang="ru-RU"/>
              <a:t> биржевые индексы S&amp;P 500, FTSE China A50, </a:t>
            </a:r>
          </a:p>
          <a:p>
            <a:r>
              <a:rPr lang="ru-RU"/>
              <a:t>MICEX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FE22B-6D65-3EEC-812F-632C98568AC4}"/>
              </a:ext>
            </a:extLst>
          </p:cNvPr>
          <p:cNvSpPr txBox="1"/>
          <p:nvPr/>
        </p:nvSpPr>
        <p:spPr>
          <a:xfrm>
            <a:off x="475881" y="5514898"/>
            <a:ext cx="110868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/>
              <a:t>Прогнозирование движения трендов криптовалют BTC, Solana, Ethereum в зависимости от прямых и косвенных факторов. ИТОГОВАЯ АТТЕСТАЦИОННАЯ РАБОТА обучающихся по ДПП ПП «Ведение профессиональной деятельности на основе данных: применение методов машинного обучения» </a:t>
            </a:r>
          </a:p>
          <a:p>
            <a:r>
              <a:rPr lang="ru-RU" sz="1400"/>
              <a:t>Ненашев Данила Андреевич,  Аверин Михаил Александрович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845E83-54E9-7284-E3FD-FCBE0AD2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81" y="2770479"/>
            <a:ext cx="3642946" cy="21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F1A2-D22B-F9A9-DF45-9A358523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0F18B-B2A5-3015-2BB0-1DA19142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15" y="2007705"/>
            <a:ext cx="8378733" cy="4192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B6CD56-8F22-FDC1-A259-57E25FDD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510" y="3810000"/>
            <a:ext cx="4734490" cy="19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6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76FA3-3F0B-D79F-1178-8F59B5F5F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EFF"/>
                </a:solidFill>
              </a:rPr>
              <a:t>Структура курса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844054A-685C-95F4-932A-826C621E4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079673"/>
              </p:ext>
            </p:extLst>
          </p:nvPr>
        </p:nvGraphicFramePr>
        <p:xfrm>
          <a:off x="642938" y="1228220"/>
          <a:ext cx="10906125" cy="1726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41A4A0-B1F6-F506-7FAD-8FC965A3EE78}"/>
              </a:ext>
            </a:extLst>
          </p:cNvPr>
          <p:cNvSpPr txBox="1"/>
          <p:nvPr/>
        </p:nvSpPr>
        <p:spPr>
          <a:xfrm>
            <a:off x="642938" y="3262985"/>
            <a:ext cx="6026822" cy="1409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056" lvl="1" defTabSz="448056">
              <a:spcAft>
                <a:spcPts val="600"/>
              </a:spcAft>
            </a:pPr>
            <a:r>
              <a:rPr lang="ru-RU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Лекций – 14</a:t>
            </a:r>
          </a:p>
          <a:p>
            <a:pPr marL="448056" lvl="1" defTabSz="448056">
              <a:spcAft>
                <a:spcPts val="600"/>
              </a:spcAft>
            </a:pPr>
            <a:r>
              <a:rPr lang="ru-RU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Практических занятий – 14</a:t>
            </a:r>
          </a:p>
          <a:p>
            <a:pPr marL="448056" lvl="1" defTabSz="448056">
              <a:spcAft>
                <a:spcPts val="600"/>
              </a:spcAft>
            </a:pPr>
            <a:r>
              <a:rPr lang="ru-RU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итоге – экзамен</a:t>
            </a:r>
          </a:p>
          <a:p>
            <a:pPr marL="448056" lvl="1" defTabSz="448056">
              <a:spcAft>
                <a:spcPts val="600"/>
              </a:spcAft>
            </a:pPr>
            <a:r>
              <a:rPr lang="ru-RU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Зач</a:t>
            </a:r>
            <a:r>
              <a:rPr lang="ru-RU" sz="1764"/>
              <a:t>етных</a:t>
            </a:r>
            <a:r>
              <a:rPr lang="ru-RU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единиц – 4 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02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F1A2-D22B-F9A9-DF45-9A358523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Результаты</a:t>
            </a:r>
            <a:r>
              <a:rPr lang="en-US"/>
              <a:t> (</a:t>
            </a:r>
            <a:r>
              <a:rPr lang="ru-RU"/>
              <a:t>только непостредственные факторы)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B104D-832E-8257-7DFC-50848147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84" y="2146852"/>
            <a:ext cx="6655619" cy="4121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11233-3C5D-370F-7CDD-65AA0FAE6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49" y="3733386"/>
            <a:ext cx="4529761" cy="1540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C3B960-E541-B95C-B2FD-DB292019C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871" y="5241236"/>
            <a:ext cx="4529761" cy="3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8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err="1">
                <a:solidFill>
                  <a:srgbClr val="FFFFFF"/>
                </a:solidFill>
              </a:rPr>
              <a:t>Что</a:t>
            </a:r>
            <a:r>
              <a:rPr lang="ru-RU" sz="3600">
                <a:solidFill>
                  <a:srgbClr val="FFFFFF"/>
                </a:solidFill>
              </a:rPr>
              <a:t> еще</a:t>
            </a:r>
            <a:r>
              <a:rPr lang="en-US" sz="3600">
                <a:solidFill>
                  <a:srgbClr val="FFFFFF"/>
                </a:solidFill>
              </a:rPr>
              <a:t> </a:t>
            </a:r>
            <a:r>
              <a:rPr lang="en-US" sz="3600" err="1">
                <a:solidFill>
                  <a:srgbClr val="FFFFFF"/>
                </a:solidFill>
              </a:rPr>
              <a:t>будем</a:t>
            </a:r>
            <a:r>
              <a:rPr lang="en-US" sz="3600">
                <a:solidFill>
                  <a:srgbClr val="FFFFFF"/>
                </a:solidFill>
              </a:rPr>
              <a:t> </a:t>
            </a:r>
            <a:r>
              <a:rPr lang="en-US" sz="3600" err="1">
                <a:solidFill>
                  <a:srgbClr val="FFFFFF"/>
                </a:solidFill>
              </a:rPr>
              <a:t>изучать</a:t>
            </a:r>
            <a:r>
              <a:rPr lang="ru-RU" sz="3600">
                <a:solidFill>
                  <a:srgbClr val="FFFFFF"/>
                </a:solidFill>
              </a:rPr>
              <a:t> и зачем</a:t>
            </a:r>
            <a:r>
              <a:rPr lang="en-US" sz="3600">
                <a:solidFill>
                  <a:srgbClr val="FFFFFF"/>
                </a:solidFill>
              </a:rPr>
              <a:t>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27B3FF-9CA6-8880-2A6B-15D7F62112D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A6A2D5-791D-618E-2285-10B3A9BB9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9"/>
          <a:stretch/>
        </p:blipFill>
        <p:spPr>
          <a:xfrm>
            <a:off x="110909" y="1045029"/>
            <a:ext cx="11970181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94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5CC004-659B-D064-D392-30B101453C1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E6A1A6-2164-6974-18DA-DE6B6D424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541"/>
            <a:ext cx="12192000" cy="547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7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F1D12E-9984-2C49-4D8C-C9F64B343EA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C48999-4DD2-9533-E2CB-C74444FA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120"/>
            <a:ext cx="12192000" cy="55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46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188415-46DE-8339-7826-677D75860C04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C48CE1-5424-2AD8-853A-4E4E928D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667"/>
            <a:ext cx="12192000" cy="479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60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34989-236B-0376-D781-8BF635DCC1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071E8-1AE8-487B-B1F4-67AA8143AD16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480B79-1DF9-DC9D-F64F-255032EB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635" y="201446"/>
            <a:ext cx="4335539" cy="21145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F849AE-2EC6-91EC-849F-15D4198A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3" y="3096377"/>
            <a:ext cx="5288709" cy="31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4F67A-0E75-81CC-9125-5A52F3DC0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065" y="2315997"/>
            <a:ext cx="3948231" cy="43401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50A0A70-DBA5-265E-B6F1-D56EB6BD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6713906" cy="988332"/>
          </a:xfrm>
        </p:spPr>
        <p:txBody>
          <a:bodyPr/>
          <a:lstStyle/>
          <a:p>
            <a:r>
              <a:rPr lang="ru-RU"/>
              <a:t>Распознавание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3236724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3600">
                <a:solidFill>
                  <a:srgbClr val="FFFFFF"/>
                </a:solidFill>
              </a:rPr>
              <a:t>Почему это возможно</a:t>
            </a:r>
            <a:r>
              <a:rPr lang="en-US" sz="3600">
                <a:solidFill>
                  <a:srgbClr val="FFFFFF"/>
                </a:solidFill>
              </a:rPr>
              <a:t>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08862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5212C75-A8C3-4AB9-A396-20359989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2800">
                <a:solidFill>
                  <a:schemeClr val="bg1"/>
                </a:solidFill>
              </a:rPr>
              <a:t>Временной ряд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302E9F-B358-4849-A735-8F46A59C7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0593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693145FD-50E2-4320-A3DC-C137F6ECE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5805" y="2180496"/>
            <a:ext cx="5275001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</a:pPr>
            <a:endParaRPr lang="en-US" sz="3000"/>
          </a:p>
          <a:p>
            <a:pPr marL="0" indent="0">
              <a:lnSpc>
                <a:spcPct val="90000"/>
              </a:lnSpc>
            </a:pPr>
            <a:r>
              <a:rPr lang="en-US" sz="3000" b="1" err="1"/>
              <a:t>Временной</a:t>
            </a:r>
            <a:r>
              <a:rPr lang="en-US" sz="3000" b="1"/>
              <a:t> </a:t>
            </a:r>
            <a:r>
              <a:rPr lang="en-US" sz="3000" b="1" err="1"/>
              <a:t>ряд</a:t>
            </a:r>
            <a:r>
              <a:rPr lang="en-US" sz="3000" b="1"/>
              <a:t> </a:t>
            </a:r>
            <a:r>
              <a:rPr lang="en-US" sz="3000"/>
              <a:t>– </a:t>
            </a:r>
            <a:r>
              <a:rPr lang="en-US" sz="3000" err="1"/>
              <a:t>это</a:t>
            </a:r>
            <a:r>
              <a:rPr lang="en-US" sz="3000"/>
              <a:t> </a:t>
            </a:r>
            <a:r>
              <a:rPr lang="en-US" sz="3000" err="1"/>
              <a:t>последовательность</a:t>
            </a:r>
            <a:r>
              <a:rPr lang="en-US" sz="3000"/>
              <a:t> </a:t>
            </a:r>
            <a:r>
              <a:rPr lang="en-US" sz="3000" err="1"/>
              <a:t>значений</a:t>
            </a:r>
            <a:r>
              <a:rPr lang="en-US" sz="3000"/>
              <a:t>, </a:t>
            </a:r>
            <a:r>
              <a:rPr lang="en-US" sz="3000" err="1"/>
              <a:t>описывающих</a:t>
            </a:r>
            <a:r>
              <a:rPr lang="en-US" sz="3000"/>
              <a:t> </a:t>
            </a:r>
            <a:r>
              <a:rPr lang="en-US" sz="3000" err="1"/>
              <a:t>протекающий</a:t>
            </a:r>
            <a:r>
              <a:rPr lang="en-US" sz="3000"/>
              <a:t> </a:t>
            </a:r>
            <a:r>
              <a:rPr lang="en-US" sz="3000" err="1"/>
              <a:t>во</a:t>
            </a:r>
            <a:r>
              <a:rPr lang="en-US" sz="3000"/>
              <a:t> </a:t>
            </a:r>
            <a:r>
              <a:rPr lang="en-US" sz="3000" err="1"/>
              <a:t>времени</a:t>
            </a:r>
            <a:r>
              <a:rPr lang="en-US" sz="3000"/>
              <a:t> </a:t>
            </a:r>
            <a:r>
              <a:rPr lang="en-US" sz="3000" err="1"/>
              <a:t>процесс</a:t>
            </a:r>
            <a:r>
              <a:rPr lang="en-US" sz="3000"/>
              <a:t>, </a:t>
            </a:r>
            <a:r>
              <a:rPr lang="en-US" sz="3000" err="1"/>
              <a:t>измеренных</a:t>
            </a:r>
            <a:r>
              <a:rPr lang="en-US" sz="3000"/>
              <a:t> в </a:t>
            </a:r>
            <a:r>
              <a:rPr lang="en-US" sz="3000" err="1"/>
              <a:t>последовательные</a:t>
            </a:r>
            <a:r>
              <a:rPr lang="en-US" sz="3000"/>
              <a:t> </a:t>
            </a:r>
            <a:r>
              <a:rPr lang="en-US" sz="3000" err="1"/>
              <a:t>моменты</a:t>
            </a:r>
            <a:r>
              <a:rPr lang="en-US" sz="3000"/>
              <a:t> </a:t>
            </a:r>
            <a:r>
              <a:rPr lang="en-US" sz="3000" err="1"/>
              <a:t>времени</a:t>
            </a:r>
            <a:r>
              <a:rPr lang="en-US" sz="3000"/>
              <a:t>, </a:t>
            </a:r>
            <a:r>
              <a:rPr lang="en-US" sz="3000" err="1"/>
              <a:t>обычно</a:t>
            </a:r>
            <a:r>
              <a:rPr lang="en-US" sz="3000"/>
              <a:t> </a:t>
            </a:r>
            <a:r>
              <a:rPr lang="en-US" sz="3000" err="1"/>
              <a:t>через</a:t>
            </a:r>
            <a:r>
              <a:rPr lang="en-US" sz="3000"/>
              <a:t> </a:t>
            </a:r>
            <a:r>
              <a:rPr lang="en-US" sz="3000" err="1"/>
              <a:t>равные</a:t>
            </a:r>
            <a:r>
              <a:rPr lang="en-US" sz="3000"/>
              <a:t> </a:t>
            </a:r>
            <a:r>
              <a:rPr lang="en-US" sz="3000" err="1"/>
              <a:t>промежутки</a:t>
            </a:r>
            <a:r>
              <a:rPr lang="en-US" sz="3000"/>
              <a:t>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AF1CE59-B39C-4246-8F42-0E2E1017D01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C071E8-1AE8-487B-B1F4-67AA8143AD16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00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F23D-73CF-6E7B-0AEB-419DF19D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такое анализ временных рядов</a:t>
            </a:r>
            <a:r>
              <a:rPr lang="en-US"/>
              <a:t>?</a:t>
            </a:r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270A6-A71E-2AAB-DFFF-B54341A6B260}"/>
              </a:ext>
            </a:extLst>
          </p:cNvPr>
          <p:cNvSpPr txBox="1"/>
          <p:nvPr/>
        </p:nvSpPr>
        <p:spPr>
          <a:xfrm>
            <a:off x="1352550" y="2457450"/>
            <a:ext cx="9594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С математической и физической точки зрения</a:t>
            </a:r>
            <a:r>
              <a:rPr lang="en-US"/>
              <a:t>:</a:t>
            </a:r>
            <a:endParaRPr lang="ru-RU"/>
          </a:p>
          <a:p>
            <a:endParaRPr lang="ru-RU"/>
          </a:p>
          <a:p>
            <a:r>
              <a:rPr lang="ru-RU"/>
              <a:t>Анализ временных рядов – это восстановление динамики системы, которая их порождает, и создание математической модели этой системы.</a:t>
            </a:r>
          </a:p>
          <a:p>
            <a:endParaRPr lang="ru-RU"/>
          </a:p>
          <a:p>
            <a:endParaRPr lang="ru-RU"/>
          </a:p>
          <a:p>
            <a:endParaRPr lang="ru-RU"/>
          </a:p>
          <a:p>
            <a:r>
              <a:rPr lang="ru-RU"/>
              <a:t>Почему это возможно</a:t>
            </a:r>
            <a:r>
              <a:rPr lang="en-US"/>
              <a:t>?</a:t>
            </a:r>
            <a:r>
              <a:rPr lang="ru-R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63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1AA8-4257-50FB-F909-6626B7C5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Лекция - Практика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0AD18FB-F89E-F509-172C-BFD6DAA96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914692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0769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0B20-3212-AA82-265F-66DCBB2B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Немного высшей математики </a:t>
            </a:r>
          </a:p>
        </p:txBody>
      </p:sp>
      <p:pic>
        <p:nvPicPr>
          <p:cNvPr id="4" name="Graphic 3" descr="Winking face outline with solid fill">
            <a:extLst>
              <a:ext uri="{FF2B5EF4-FFF2-40B4-BE49-F238E27FC236}">
                <a16:creationId xmlns:a16="http://schemas.microsoft.com/office/drawing/2014/main" id="{550B267B-F33E-6AA6-0F3D-E3908BBAE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5600" y="87630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49B7D-76FD-8DC5-9A41-98EAA33ED2F2}"/>
              </a:ext>
            </a:extLst>
          </p:cNvPr>
          <p:cNvSpPr txBox="1"/>
          <p:nvPr/>
        </p:nvSpPr>
        <p:spPr>
          <a:xfrm>
            <a:off x="1250950" y="22473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Теория Такенса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A07CE-4461-4803-A67C-BB34DC69B004}"/>
              </a:ext>
            </a:extLst>
          </p:cNvPr>
          <p:cNvSpPr txBox="1"/>
          <p:nvPr/>
        </p:nvSpPr>
        <p:spPr>
          <a:xfrm>
            <a:off x="1524000" y="3146110"/>
            <a:ext cx="9728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Теорема о вложении с запаздыванием дает условия, при которых хаотическая динамическая система может быть восстановлена на основе последовательности наблюдений за состоянием этой системы. </a:t>
            </a:r>
          </a:p>
          <a:p>
            <a:endParaRPr lang="ru-RU"/>
          </a:p>
          <a:p>
            <a:r>
              <a:rPr lang="ru-RU"/>
              <a:t>Реконструкция сохраняет свойства динамической системы, которые не изменяются при плавных изменениях координат.</a:t>
            </a:r>
          </a:p>
        </p:txBody>
      </p:sp>
    </p:spTree>
    <p:extLst>
      <p:ext uri="{BB962C8B-B14F-4D97-AF65-F5344CB8AC3E}">
        <p14:creationId xmlns:p14="http://schemas.microsoft.com/office/powerpoint/2010/main" val="3060935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ED2-4430-44C3-5A74-C5F5B959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Мы можем описать состояние системы по временному ряду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96611-C089-72EB-4C39-794F5A8D35A9}"/>
              </a:ext>
            </a:extLst>
          </p:cNvPr>
          <p:cNvSpPr txBox="1"/>
          <p:nvPr/>
        </p:nvSpPr>
        <p:spPr>
          <a:xfrm>
            <a:off x="1397000" y="2451100"/>
            <a:ext cx="9632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/>
              <a:t>Система динамическая (и имеет конечное число степеней свободы)</a:t>
            </a:r>
          </a:p>
          <a:p>
            <a:pPr marL="342900" indent="-342900">
              <a:buAutoNum type="arabicPeriod"/>
            </a:pPr>
            <a:endParaRPr lang="ru-RU"/>
          </a:p>
          <a:p>
            <a:pPr marL="342900" indent="-342900">
              <a:buAutoNum type="arabicPeriod"/>
            </a:pPr>
            <a:r>
              <a:rPr lang="ru-RU"/>
              <a:t>Горизонт прогноза (дальность во времени)</a:t>
            </a:r>
          </a:p>
          <a:p>
            <a:pPr marL="342900" indent="-342900">
              <a:buAutoNum type="arabicPeriod"/>
            </a:pPr>
            <a:endParaRPr lang="ru-RU"/>
          </a:p>
          <a:p>
            <a:pPr marL="342900" indent="-342900">
              <a:buAutoNum type="arabicPeriod"/>
            </a:pPr>
            <a:r>
              <a:rPr lang="ru-RU"/>
              <a:t>Точность прогноза (на сколько отличается от реального)</a:t>
            </a:r>
          </a:p>
          <a:p>
            <a:pPr marL="342900" indent="-342900">
              <a:buAutoNum type="arabicPeriod"/>
            </a:pPr>
            <a:endParaRPr lang="ru-RU"/>
          </a:p>
          <a:p>
            <a:pPr marL="342900" indent="-342900">
              <a:buAutoNum type="arabicPeriod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926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3DDB-90F5-738F-F3F0-034F5A64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Временные ряды и шумы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3B033-6A85-3EE2-3329-39BF12490BE2}"/>
              </a:ext>
            </a:extLst>
          </p:cNvPr>
          <p:cNvSpPr txBox="1"/>
          <p:nvPr/>
        </p:nvSpPr>
        <p:spPr>
          <a:xfrm>
            <a:off x="1435100" y="2209800"/>
            <a:ext cx="657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Анализируя временные ряды на основе их спектров --</a:t>
            </a:r>
            <a:r>
              <a:rPr lang="ru-RU">
                <a:sym typeface="Wingdings" panose="05000000000000000000" pitchFamily="2" charset="2"/>
              </a:rPr>
              <a:t></a:t>
            </a:r>
            <a:r>
              <a:rPr lang="en-US">
                <a:sym typeface="Wingdings" panose="05000000000000000000" pitchFamily="2" charset="2"/>
              </a:rPr>
              <a:t>  </a:t>
            </a:r>
            <a:r>
              <a:rPr lang="ru-RU">
                <a:sym typeface="Wingdings" panose="05000000000000000000" pitchFamily="2" charset="2"/>
              </a:rPr>
              <a:t>шумы</a:t>
            </a:r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73B45-3431-557B-E0DD-2C74AD1D5A0C}"/>
              </a:ext>
            </a:extLst>
          </p:cNvPr>
          <p:cNvSpPr txBox="1"/>
          <p:nvPr/>
        </p:nvSpPr>
        <p:spPr>
          <a:xfrm>
            <a:off x="711200" y="3008868"/>
            <a:ext cx="3016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Белый шум</a:t>
            </a:r>
          </a:p>
          <a:p>
            <a:r>
              <a:rPr lang="ru-RU"/>
              <a:t>Коричневый шум</a:t>
            </a:r>
          </a:p>
          <a:p>
            <a:r>
              <a:rPr lang="ru-RU"/>
              <a:t>Розовый шум</a:t>
            </a:r>
          </a:p>
          <a:p>
            <a:r>
              <a:rPr lang="ru-RU"/>
              <a:t>Черный шум</a:t>
            </a:r>
          </a:p>
          <a:p>
            <a:endParaRPr lang="ru-RU"/>
          </a:p>
          <a:p>
            <a:r>
              <a:rPr lang="ru-RU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1135097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EFF6C5-6A38-6274-F5FD-13EA7C8B72C4}"/>
              </a:ext>
            </a:extLst>
          </p:cNvPr>
          <p:cNvSpPr txBox="1"/>
          <p:nvPr/>
        </p:nvSpPr>
        <p:spPr>
          <a:xfrm>
            <a:off x="800100" y="945634"/>
            <a:ext cx="10877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Белый шум</a:t>
            </a:r>
          </a:p>
          <a:p>
            <a:endParaRPr lang="ru-RU"/>
          </a:p>
          <a:p>
            <a:r>
              <a:rPr lang="ru-RU"/>
              <a:t> сигнал с равномерной спектральной плотностью на всех частотах и дисперсией, равной бесконечности. Является стационарным случайным процессом.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7C6FA3-ECAB-F28D-4C5E-899B77FF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361684"/>
            <a:ext cx="6889750" cy="41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White_noise">
            <a:hlinkClick r:id="" action="ppaction://media"/>
            <a:extLst>
              <a:ext uri="{FF2B5EF4-FFF2-40B4-BE49-F238E27FC236}">
                <a16:creationId xmlns:a16="http://schemas.microsoft.com/office/drawing/2014/main" id="{3065D6DE-69EE-B67C-E672-0A7CE1FF2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2250" y="41179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1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EFF6C5-6A38-6274-F5FD-13EA7C8B72C4}"/>
              </a:ext>
            </a:extLst>
          </p:cNvPr>
          <p:cNvSpPr txBox="1"/>
          <p:nvPr/>
        </p:nvSpPr>
        <p:spPr>
          <a:xfrm>
            <a:off x="800100" y="945634"/>
            <a:ext cx="108775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 Броуновский (красный, «коричневый») шум</a:t>
            </a:r>
          </a:p>
          <a:p>
            <a:endParaRPr lang="ru-RU"/>
          </a:p>
          <a:p>
            <a:r>
              <a:rPr lang="ru-RU"/>
              <a:t>шумовой сигнал, который производит броуновское движение (процесс Винера). Из-за того, что по-английски он называется Brown (Brownian) noise, его название часто переводят на русский язык как коричневый шум</a:t>
            </a:r>
          </a:p>
          <a:p>
            <a:endParaRPr lang="ru-RU"/>
          </a:p>
          <a:p>
            <a:r>
              <a:rPr lang="ru-RU"/>
              <a:t>Его интенсивность уменьшается на 6 дБ на октаву (20 дБ за декаду), и при прослушивании он имеет "затухающий" или "мягкий" звук по сравнению с белым и розовым шумом. Звук представляет собой низкий рев, напоминающий водопад или сильный ливень.</a:t>
            </a:r>
          </a:p>
        </p:txBody>
      </p:sp>
      <p:pic>
        <p:nvPicPr>
          <p:cNvPr id="2050" name="Picture 2" descr="не определено">
            <a:extLst>
              <a:ext uri="{FF2B5EF4-FFF2-40B4-BE49-F238E27FC236}">
                <a16:creationId xmlns:a16="http://schemas.microsoft.com/office/drawing/2014/main" id="{E0C2D89D-40D3-5705-0757-5B5BC43D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3270162"/>
            <a:ext cx="5486400" cy="35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F9F97B-3CCA-F354-9294-8386B7671D6A}"/>
              </a:ext>
            </a:extLst>
          </p:cNvPr>
          <p:cNvSpPr txBox="1"/>
          <p:nvPr/>
        </p:nvSpPr>
        <p:spPr>
          <a:xfrm>
            <a:off x="889000" y="5168900"/>
            <a:ext cx="4895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Интеграл от белого шума</a:t>
            </a:r>
            <a:br>
              <a:rPr lang="ru-RU"/>
            </a:br>
            <a:endParaRPr lang="ru-RU"/>
          </a:p>
          <a:p>
            <a:r>
              <a:rPr lang="ru-RU"/>
              <a:t>Под него хорошо засыпается....</a:t>
            </a:r>
            <a:br>
              <a:rPr lang="ru-RU"/>
            </a:br>
            <a:endParaRPr lang="ru-RU"/>
          </a:p>
        </p:txBody>
      </p:sp>
      <p:pic>
        <p:nvPicPr>
          <p:cNvPr id="4" name="Brown_noise">
            <a:hlinkClick r:id="" action="ppaction://media"/>
            <a:extLst>
              <a:ext uri="{FF2B5EF4-FFF2-40B4-BE49-F238E27FC236}">
                <a16:creationId xmlns:a16="http://schemas.microsoft.com/office/drawing/2014/main" id="{16836834-C94F-19FB-DD8E-CFD0D28A7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1700" y="389272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EFF6C5-6A38-6274-F5FD-13EA7C8B72C4}"/>
              </a:ext>
            </a:extLst>
          </p:cNvPr>
          <p:cNvSpPr txBox="1"/>
          <p:nvPr/>
        </p:nvSpPr>
        <p:spPr>
          <a:xfrm>
            <a:off x="800100" y="945634"/>
            <a:ext cx="108775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 Розовый шум</a:t>
            </a:r>
          </a:p>
          <a:p>
            <a:endParaRPr lang="ru-RU"/>
          </a:p>
          <a:p>
            <a:r>
              <a:rPr lang="ru-RU"/>
              <a:t>Розовый шум — смесь звуковых волн с интенсивностью, которая уменьшается с увеличением частоты. Он содержит от 20 до 20 000 герц — то есть все частоты, доступные слуху человека. Считается, что мы знакомы с розовым шумом еще до рождения — он формируется из сердечного ритма и дыхания</a:t>
            </a:r>
            <a:r>
              <a:rPr lang="en-US"/>
              <a:t>,</a:t>
            </a:r>
            <a:r>
              <a:rPr lang="ru-RU"/>
              <a:t> и оказывает на ребенка успокаивающее действие. Звуки дождя, шелест листьев — все это розовый шум.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D12427-1EF6-13E2-D810-6CE5505A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3079742"/>
            <a:ext cx="6889750" cy="33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41B00-398C-6A27-714E-B20588C59803}"/>
              </a:ext>
            </a:extLst>
          </p:cNvPr>
          <p:cNvSpPr txBox="1"/>
          <p:nvPr/>
        </p:nvSpPr>
        <p:spPr>
          <a:xfrm>
            <a:off x="850900" y="3085227"/>
            <a:ext cx="43370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Розовый шум — это тот же самый белый шум, но с небольшим отличием. Он также сочетает в себе все звуки спектра, однако высокие частоты в нем не так сильно выражены. То есть, розовый шум как бы более «басовый». Из-за этого некоторые люди считают розовый шум приятнее белого, поскольку высокие звуковые частоты могут раздражать. Одно из последних исследований эффективности розового шума было опубликовано в 2017 году.</a:t>
            </a:r>
          </a:p>
        </p:txBody>
      </p:sp>
      <p:pic>
        <p:nvPicPr>
          <p:cNvPr id="6" name="Pink_noise">
            <a:hlinkClick r:id="" action="ppaction://media"/>
            <a:extLst>
              <a:ext uri="{FF2B5EF4-FFF2-40B4-BE49-F238E27FC236}">
                <a16:creationId xmlns:a16="http://schemas.microsoft.com/office/drawing/2014/main" id="{DBD2AF87-DEAC-7962-06FD-29F479849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7050" y="579806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0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EFF6C5-6A38-6274-F5FD-13EA7C8B72C4}"/>
              </a:ext>
            </a:extLst>
          </p:cNvPr>
          <p:cNvSpPr txBox="1"/>
          <p:nvPr/>
        </p:nvSpPr>
        <p:spPr>
          <a:xfrm>
            <a:off x="800100" y="945634"/>
            <a:ext cx="108775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 Черный шум</a:t>
            </a:r>
          </a:p>
          <a:p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Тишина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Шум со спектром 1/f</a:t>
            </a:r>
            <a:r>
              <a:rPr lang="en-US"/>
              <a:t>^</a:t>
            </a:r>
            <a:r>
              <a:rPr lang="ru-RU"/>
              <a:t>β, где β &gt; 2. Используется для моделирования различных природных процессов. Считается характеристикой «природных и искусственных катастроф, таких как наводнения, обвалы рынка и т. п.»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Шум, спектр которого имеет преимущественно нулевую энергию за исключением нескольких пиков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Аудиошум с характеристиками белого шума в ультразвуковом диапазоне (с частотой более 20 кГц), аналогичный т. н. «черному свету» (с частотами слишком высокими, чтобы его можно было воспринимать, но способному воздействовать на наблюдателя или приборы).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Шум со спектром, близким к спектру излучения абсолютно чёрного тела. Таким может быть, например, хокингово излучение чёрной дыры.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/>
              <a:t>Джордж Марсалья, разработчик таблицы высококачественных случайных чисел, построил её из дробового шума диодной цепи и обработанной рэп-музыки. Если первое — один из лучших искусственных источников белого шума, то второе неполиткорректно назвали «чёрным шумом».</a:t>
            </a:r>
          </a:p>
        </p:txBody>
      </p:sp>
    </p:spTree>
    <p:extLst>
      <p:ext uri="{BB962C8B-B14F-4D97-AF65-F5344CB8AC3E}">
        <p14:creationId xmlns:p14="http://schemas.microsoft.com/office/powerpoint/2010/main" val="3815738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E42F-638C-2B58-0433-D6601A3D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Ну и зачем это все</a:t>
            </a:r>
            <a:r>
              <a:rPr lang="en-US"/>
              <a:t>?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D861F-41F4-EC8F-5990-A942B293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979" y="2288962"/>
            <a:ext cx="6691794" cy="4029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BDA391-C64E-8A96-1230-120EF00CDB36}"/>
              </a:ext>
            </a:extLst>
          </p:cNvPr>
          <p:cNvSpPr txBox="1"/>
          <p:nvPr/>
        </p:nvSpPr>
        <p:spPr>
          <a:xfrm>
            <a:off x="425450" y="2158484"/>
            <a:ext cx="3905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отличие этих случайных процессов в кластеризации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75635-16C4-C57F-1BF9-7A0AC1E5C8EA}"/>
              </a:ext>
            </a:extLst>
          </p:cNvPr>
          <p:cNvSpPr txBox="1"/>
          <p:nvPr/>
        </p:nvSpPr>
        <p:spPr>
          <a:xfrm>
            <a:off x="410515" y="28588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наблюдаемые значения группируются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A1B1D-BD65-368B-0B0A-A6DF13C001FF}"/>
              </a:ext>
            </a:extLst>
          </p:cNvPr>
          <p:cNvSpPr txBox="1"/>
          <p:nvPr/>
        </p:nvSpPr>
        <p:spPr>
          <a:xfrm>
            <a:off x="410515" y="3366386"/>
            <a:ext cx="41783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в белом шуме за определенный (небольшой) интервал времени имеется примерно одинаковое количество положительных и отрицательных значений.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BFDE8-EE93-8A60-12F9-2B971773F786}"/>
              </a:ext>
            </a:extLst>
          </p:cNvPr>
          <p:cNvSpPr txBox="1"/>
          <p:nvPr/>
        </p:nvSpPr>
        <p:spPr>
          <a:xfrm>
            <a:off x="410514" y="4921249"/>
            <a:ext cx="41782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для коричневого процесса это не так: значения, если они положительные, некоторое время и останутся таковыми (они кластеризуются), т.е. не следует быстро ожидать, что они станут отрицательными. </a:t>
            </a:r>
          </a:p>
        </p:txBody>
      </p:sp>
    </p:spTree>
    <p:extLst>
      <p:ext uri="{BB962C8B-B14F-4D97-AF65-F5344CB8AC3E}">
        <p14:creationId xmlns:p14="http://schemas.microsoft.com/office/powerpoint/2010/main" val="1469503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5FE2C4-58DD-945B-1EB9-7181F542B68A}"/>
              </a:ext>
            </a:extLst>
          </p:cNvPr>
          <p:cNvSpPr txBox="1"/>
          <p:nvPr/>
        </p:nvSpPr>
        <p:spPr>
          <a:xfrm>
            <a:off x="927100" y="1077089"/>
            <a:ext cx="10985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Понимая это, можно объяснить некоторые тенденции в некоторых процессах.</a:t>
            </a:r>
          </a:p>
          <a:p>
            <a:endParaRPr lang="ru-RU"/>
          </a:p>
          <a:p>
            <a:r>
              <a:rPr lang="ru-RU"/>
              <a:t>Попав в какой-либо из кластеров, практически невозможно выйти из него быстро ⇒ после спада не</a:t>
            </a:r>
          </a:p>
          <a:p>
            <a:r>
              <a:rPr lang="ru-RU"/>
              <a:t>следует ожидать быстрого подъема.</a:t>
            </a:r>
          </a:p>
          <a:p>
            <a:endParaRPr lang="ru-RU"/>
          </a:p>
          <a:p>
            <a:endParaRPr lang="ru-RU"/>
          </a:p>
          <a:p>
            <a:r>
              <a:rPr lang="ru-RU"/>
              <a:t>В азартных играх: если капитал упал до нуля, то вероятность того, что он в течение короткого промежутка времени восстановится, практически нулевая.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72AD4-8E64-84AA-FB05-DB2602C60600}"/>
              </a:ext>
            </a:extLst>
          </p:cNvPr>
          <p:cNvSpPr txBox="1"/>
          <p:nvPr/>
        </p:nvSpPr>
        <p:spPr>
          <a:xfrm>
            <a:off x="1009650" y="4262735"/>
            <a:ext cx="802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Так объясняется интуиция опытных игроков: "плохой день ≡ непёр". </a:t>
            </a:r>
          </a:p>
          <a:p>
            <a:endParaRPr lang="ru-RU"/>
          </a:p>
          <a:p>
            <a:r>
              <a:rPr lang="ru-RU"/>
              <a:t>Наоборот, выигрыши тоже кластеризуются: пёр пошёл.</a:t>
            </a:r>
          </a:p>
        </p:txBody>
      </p:sp>
    </p:spTree>
    <p:extLst>
      <p:ext uri="{BB962C8B-B14F-4D97-AF65-F5344CB8AC3E}">
        <p14:creationId xmlns:p14="http://schemas.microsoft.com/office/powerpoint/2010/main" val="207163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B41081-E572-FAB0-6D21-588B5C4E16FD}"/>
              </a:ext>
            </a:extLst>
          </p:cNvPr>
          <p:cNvSpPr txBox="1"/>
          <p:nvPr/>
        </p:nvSpPr>
        <p:spPr>
          <a:xfrm>
            <a:off x="1168400" y="1388586"/>
            <a:ext cx="9080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можно строго обосновать стратегии:</a:t>
            </a:r>
          </a:p>
          <a:p>
            <a:endParaRPr lang="ru-RU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/>
              <a:t> жадного игрока (быстро получить прибыль);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/>
              <a:t> беспечного игрока (ставить почти все деньги);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/>
              <a:t> робкого игрока (играет по маленькой);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/>
              <a:t>опытного игрока (использует побочные сведения)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E0760-0814-F6B8-A1B1-845F850FF78B}"/>
              </a:ext>
            </a:extLst>
          </p:cNvPr>
          <p:cNvSpPr txBox="1"/>
          <p:nvPr/>
        </p:nvSpPr>
        <p:spPr>
          <a:xfrm>
            <a:off x="5816600" y="3640435"/>
            <a:ext cx="6115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На инвестиционном рынке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/>
              <a:t>стратегия разорения конкурентов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/>
              <a:t>стабилизация прибыли варьированием инвестиций.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3EB03-D0CC-B5EC-1F0F-A42DAF933236}"/>
              </a:ext>
            </a:extLst>
          </p:cNvPr>
          <p:cNvSpPr txBox="1"/>
          <p:nvPr/>
        </p:nvSpPr>
        <p:spPr>
          <a:xfrm>
            <a:off x="3225800" y="5761514"/>
            <a:ext cx="630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Все существует в условиях хаотического развития ситуации!</a:t>
            </a:r>
          </a:p>
        </p:txBody>
      </p:sp>
    </p:spTree>
    <p:extLst>
      <p:ext uri="{BB962C8B-B14F-4D97-AF65-F5344CB8AC3E}">
        <p14:creationId xmlns:p14="http://schemas.microsoft.com/office/powerpoint/2010/main" val="263612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6FA3-3F0B-D79F-1178-8F59B5F5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Коммуникация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07FB3-E2A2-B91E-AFFB-1E5C9100C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9" t="24249" r="15551" b="23217"/>
          <a:stretch/>
        </p:blipFill>
        <p:spPr>
          <a:xfrm>
            <a:off x="432345" y="2264815"/>
            <a:ext cx="2668664" cy="3858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764A1-54E6-F291-0645-30C806196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614" y="2810733"/>
            <a:ext cx="2826242" cy="2826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C3F54F-0567-94AF-AA74-3633F684E9D1}"/>
              </a:ext>
            </a:extLst>
          </p:cNvPr>
          <p:cNvSpPr txBox="1"/>
          <p:nvPr/>
        </p:nvSpPr>
        <p:spPr>
          <a:xfrm>
            <a:off x="8805614" y="2264815"/>
            <a:ext cx="295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Канал в телеграмме</a:t>
            </a:r>
          </a:p>
        </p:txBody>
      </p:sp>
      <p:pic>
        <p:nvPicPr>
          <p:cNvPr id="3" name="Рисунок 2" descr="Изображение выглядит как текс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A250BCB-D950-55D3-3D37-418856CD0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84" t="24831" r="15151" b="23702"/>
          <a:stretch/>
        </p:blipFill>
        <p:spPr>
          <a:xfrm>
            <a:off x="4763706" y="2263696"/>
            <a:ext cx="2674623" cy="38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20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A6771F-D75C-00E6-8C22-FC657E2AF20A}"/>
              </a:ext>
            </a:extLst>
          </p:cNvPr>
          <p:cNvSpPr txBox="1"/>
          <p:nvPr/>
        </p:nvSpPr>
        <p:spPr>
          <a:xfrm>
            <a:off x="654050" y="798036"/>
            <a:ext cx="1036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Наименьшее число независимых переменных, однозначно определяющих установившееся движение исходной диссипативной распределенной системы, называют </a:t>
            </a:r>
            <a:r>
              <a:rPr lang="ru-RU" b="1"/>
              <a:t>размерность вложения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35AEF-96A3-3370-276A-5591EC8B11D1}"/>
              </a:ext>
            </a:extLst>
          </p:cNvPr>
          <p:cNvSpPr txBox="1"/>
          <p:nvPr/>
        </p:nvSpPr>
        <p:spPr>
          <a:xfrm>
            <a:off x="654050" y="1889036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Как установить размерность вложения? Это очень важно, т.к. можно определить число главных факторов, влияющих на формирование динамики исследуемой системы!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ACA82-E65C-88D8-437F-4EA428390D6F}"/>
              </a:ext>
            </a:extLst>
          </p:cNvPr>
          <p:cNvSpPr txBox="1"/>
          <p:nvPr/>
        </p:nvSpPr>
        <p:spPr>
          <a:xfrm>
            <a:off x="654050" y="3236943"/>
            <a:ext cx="105981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Здесь нужно использовать порождаемые системой временные ряды. </a:t>
            </a:r>
          </a:p>
          <a:p>
            <a:endParaRPr lang="ru-RU"/>
          </a:p>
          <a:p>
            <a:r>
              <a:rPr lang="ru-RU"/>
              <a:t>Такой подход позволяет изучать системы без построения математических моделей.</a:t>
            </a:r>
          </a:p>
          <a:p>
            <a:endParaRPr lang="ru-RU"/>
          </a:p>
          <a:p>
            <a:r>
              <a:rPr lang="ru-RU"/>
              <a:t>Для определения размерности вложения для изучаемой системы, где a priori данных для моделирования мало, достаточно знать, как меняется единственная переменная в какой-либо точке.</a:t>
            </a:r>
          </a:p>
          <a:p>
            <a:endParaRPr lang="ru-RU"/>
          </a:p>
          <a:p>
            <a:r>
              <a:rPr lang="ru-RU"/>
              <a:t> Изменение со временем такой типичной переменной называется (скалярным) временным рядом. </a:t>
            </a:r>
          </a:p>
          <a:p>
            <a:endParaRPr lang="ru-RU"/>
          </a:p>
          <a:p>
            <a:r>
              <a:rPr lang="ru-RU"/>
              <a:t>Если измеряется несколько переменных, то ряд называется векторным или многомерным.</a:t>
            </a:r>
          </a:p>
        </p:txBody>
      </p:sp>
    </p:spTree>
    <p:extLst>
      <p:ext uri="{BB962C8B-B14F-4D97-AF65-F5344CB8AC3E}">
        <p14:creationId xmlns:p14="http://schemas.microsoft.com/office/powerpoint/2010/main" val="678083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172B3-3D27-B92C-CEA1-8EA102E879CD}"/>
              </a:ext>
            </a:extLst>
          </p:cNvPr>
          <p:cNvSpPr txBox="1"/>
          <p:nvPr/>
        </p:nvSpPr>
        <p:spPr>
          <a:xfrm>
            <a:off x="889000" y="1101636"/>
            <a:ext cx="10591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Как практически определить размерность из временного ряда и установить конечномерность или бесконечномерность рассматриваемого явления?</a:t>
            </a:r>
          </a:p>
          <a:p>
            <a:endParaRPr lang="ru-RU"/>
          </a:p>
          <a:p>
            <a:endParaRPr lang="ru-RU"/>
          </a:p>
          <a:p>
            <a:r>
              <a:rPr lang="ru-RU"/>
              <a:t>Можно ли из временного ряда идентифицировать (распознать, отличить) норму от патологий, не разрушая систему?</a:t>
            </a:r>
          </a:p>
          <a:p>
            <a:endParaRPr lang="ru-RU"/>
          </a:p>
          <a:p>
            <a:endParaRPr lang="ru-RU"/>
          </a:p>
          <a:p>
            <a:r>
              <a:rPr lang="ru-RU"/>
              <a:t>Можно ли на основе анализа временного ряда решить задачу прогноза: предсказать будущие значения или будущее состояние анализируемой системы?</a:t>
            </a:r>
          </a:p>
        </p:txBody>
      </p:sp>
    </p:spTree>
    <p:extLst>
      <p:ext uri="{BB962C8B-B14F-4D97-AF65-F5344CB8AC3E}">
        <p14:creationId xmlns:p14="http://schemas.microsoft.com/office/powerpoint/2010/main" val="1578735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sz="3600">
                <a:solidFill>
                  <a:srgbClr val="FFFFFF"/>
                </a:solidFill>
              </a:rPr>
              <a:t>Методы работы с временными рядами</a:t>
            </a:r>
            <a:endParaRPr lang="en-US" sz="3600">
              <a:solidFill>
                <a:srgbClr val="FFFFFF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16498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graphicFrame>
        <p:nvGraphicFramePr>
          <p:cNvPr id="20" name="TextBox 1">
            <a:extLst>
              <a:ext uri="{FF2B5EF4-FFF2-40B4-BE49-F238E27FC236}">
                <a16:creationId xmlns:a16="http://schemas.microsoft.com/office/drawing/2014/main" id="{3B72EB38-54E9-1049-501E-BC0BB5269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97229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Заголовок 1">
            <a:extLst>
              <a:ext uri="{FF2B5EF4-FFF2-40B4-BE49-F238E27FC236}">
                <a16:creationId xmlns:a16="http://schemas.microsoft.com/office/drawing/2014/main" id="{10F7D6A7-92DB-DDEB-AA2C-0C10D9083E5B}"/>
              </a:ext>
            </a:extLst>
          </p:cNvPr>
          <p:cNvSpPr txBox="1">
            <a:spLocks/>
          </p:cNvSpPr>
          <p:nvPr/>
        </p:nvSpPr>
        <p:spPr>
          <a:xfrm>
            <a:off x="440286" y="714375"/>
            <a:ext cx="10970664" cy="962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>
                <a:solidFill>
                  <a:srgbClr val="FFFFFF"/>
                </a:solidFill>
              </a:rPr>
              <a:t>Методы работы с временными рядами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399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BF3B-C5DB-2F58-3590-25702728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Статистические методы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7A756-C0F2-2E33-71CF-B42FA64ED01A}"/>
              </a:ext>
            </a:extLst>
          </p:cNvPr>
          <p:cNvSpPr txBox="1"/>
          <p:nvPr/>
        </p:nvSpPr>
        <p:spPr>
          <a:xfrm>
            <a:off x="1136650" y="2196584"/>
            <a:ext cx="1002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Допущение.  Всегда имеется шум, то есть процесс случайный.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3D767-4057-5DBA-83D0-7B66DA1F9F93}"/>
              </a:ext>
            </a:extLst>
          </p:cNvPr>
          <p:cNvSpPr txBox="1"/>
          <p:nvPr/>
        </p:nvSpPr>
        <p:spPr>
          <a:xfrm>
            <a:off x="621322" y="2870885"/>
            <a:ext cx="109387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Основные модели</a:t>
            </a:r>
            <a:r>
              <a:rPr lang="en-US"/>
              <a:t>:</a:t>
            </a:r>
            <a:endParaRPr lang="ru-RU"/>
          </a:p>
          <a:p>
            <a:endParaRPr lang="ru-RU"/>
          </a:p>
          <a:p>
            <a:r>
              <a:rPr lang="en-US"/>
              <a:t>ARMA (Auto Regression Moving</a:t>
            </a:r>
            <a:r>
              <a:rPr lang="ru-RU"/>
              <a:t> </a:t>
            </a:r>
            <a:r>
              <a:rPr lang="en-US"/>
              <a:t>Average — </a:t>
            </a:r>
            <a:r>
              <a:rPr lang="ru-RU"/>
              <a:t>авторегрессия скользящего среднего)</a:t>
            </a:r>
          </a:p>
          <a:p>
            <a:endParaRPr lang="en-US"/>
          </a:p>
          <a:p>
            <a:r>
              <a:rPr lang="en-US"/>
              <a:t>ARIMA</a:t>
            </a:r>
          </a:p>
          <a:p>
            <a:endParaRPr lang="en-US"/>
          </a:p>
          <a:p>
            <a:r>
              <a:rPr lang="en-US"/>
              <a:t>NARMA – </a:t>
            </a:r>
            <a:r>
              <a:rPr lang="ru-RU"/>
              <a:t>нелинейная авторегрессия скользящего среднего</a:t>
            </a:r>
            <a:endParaRPr lang="en-US"/>
          </a:p>
          <a:p>
            <a:endParaRPr lang="en-US"/>
          </a:p>
          <a:p>
            <a:r>
              <a:rPr lang="ru-RU"/>
              <a:t>Экспоненциальное сглаживание</a:t>
            </a:r>
          </a:p>
          <a:p>
            <a:endParaRPr lang="ru-RU"/>
          </a:p>
          <a:p>
            <a:r>
              <a:rPr lang="ru-RU"/>
              <a:t>Методы авторегрессии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3156647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BF3B-C5DB-2F58-3590-25702728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Динамические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49028-87B8-CBB6-2E7F-2501744955AE}"/>
              </a:ext>
            </a:extLst>
          </p:cNvPr>
          <p:cNvSpPr txBox="1"/>
          <p:nvPr/>
        </p:nvSpPr>
        <p:spPr>
          <a:xfrm>
            <a:off x="1136650" y="2196584"/>
            <a:ext cx="100266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Допущение. Процесс – детерминированный хаос.</a:t>
            </a:r>
          </a:p>
          <a:p>
            <a:endParaRPr lang="ru-RU"/>
          </a:p>
          <a:p>
            <a:r>
              <a:rPr lang="ru-RU"/>
              <a:t>Конечномерные (дискретные) процессы</a:t>
            </a:r>
          </a:p>
          <a:p>
            <a:endParaRPr lang="ru-RU"/>
          </a:p>
          <a:p>
            <a:r>
              <a:rPr lang="ru-RU"/>
              <a:t>Для многих систем конечномерное описание вполне допустимо. </a:t>
            </a:r>
          </a:p>
          <a:p>
            <a:endParaRPr lang="ru-RU"/>
          </a:p>
          <a:p>
            <a:r>
              <a:rPr lang="ru-RU"/>
              <a:t>Так, в финансовых рядах число спекулянтов всегда конечно, другое дело, как те или иные их них влияют на процесс (сильно, слабо). </a:t>
            </a:r>
          </a:p>
          <a:p>
            <a:endParaRPr lang="ru-RU"/>
          </a:p>
          <a:p>
            <a:r>
              <a:rPr lang="ru-RU"/>
              <a:t>Дискретное (конечномерное) описание здесь подразумевает выявление числа крупных спекулянтов. </a:t>
            </a:r>
          </a:p>
          <a:p>
            <a:endParaRPr lang="ru-RU"/>
          </a:p>
          <a:p>
            <a:r>
              <a:rPr lang="ru-RU"/>
              <a:t>Тогда присутствие остальных можно рассматривать как влияние некоторого шума (его можно оценить, выявив попутно скрытые динамические процессы, ответственные за крупных игроков). </a:t>
            </a:r>
          </a:p>
        </p:txBody>
      </p:sp>
    </p:spTree>
    <p:extLst>
      <p:ext uri="{BB962C8B-B14F-4D97-AF65-F5344CB8AC3E}">
        <p14:creationId xmlns:p14="http://schemas.microsoft.com/office/powerpoint/2010/main" val="359050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BF3B-C5DB-2F58-3590-25702728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Методы 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54E9C-C2D4-55C1-3691-EF16A89D92C1}"/>
              </a:ext>
            </a:extLst>
          </p:cNvPr>
          <p:cNvSpPr txBox="1"/>
          <p:nvPr/>
        </p:nvSpPr>
        <p:spPr>
          <a:xfrm>
            <a:off x="673100" y="2276386"/>
            <a:ext cx="11106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Размерность вложения  — минимальное число динамических переменных, однозначно описывающих поведение исследуемой системы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70331-5E9F-C7AF-EE17-8C9CD3D83F4D}"/>
              </a:ext>
            </a:extLst>
          </p:cNvPr>
          <p:cNvSpPr txBox="1"/>
          <p:nvPr/>
        </p:nvSpPr>
        <p:spPr>
          <a:xfrm>
            <a:off x="1625600" y="3194050"/>
            <a:ext cx="8718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Деревья</a:t>
            </a:r>
          </a:p>
          <a:p>
            <a:endParaRPr lang="ru-RU"/>
          </a:p>
          <a:p>
            <a:r>
              <a:rPr lang="ru-RU"/>
              <a:t>Бустинги (</a:t>
            </a:r>
            <a:r>
              <a:rPr lang="en-US" err="1"/>
              <a:t>CatBoost</a:t>
            </a:r>
            <a:r>
              <a:rPr lang="en-US"/>
              <a:t>, </a:t>
            </a:r>
            <a:r>
              <a:rPr lang="en-US" err="1"/>
              <a:t>XGBoost</a:t>
            </a:r>
            <a:r>
              <a:rPr lang="en-US"/>
              <a:t>, </a:t>
            </a:r>
            <a:r>
              <a:rPr lang="ru-RU"/>
              <a:t>и т.д.</a:t>
            </a:r>
            <a:r>
              <a:rPr lang="en-US"/>
              <a:t>)</a:t>
            </a:r>
            <a:endParaRPr lang="ru-RU"/>
          </a:p>
          <a:p>
            <a:endParaRPr lang="ru-RU"/>
          </a:p>
          <a:p>
            <a:r>
              <a:rPr lang="ru-RU"/>
              <a:t>Нейронки</a:t>
            </a:r>
          </a:p>
          <a:p>
            <a:endParaRPr lang="ru-RU"/>
          </a:p>
          <a:p>
            <a:r>
              <a:rPr lang="ru-RU"/>
              <a:t>Нейронки с вниманием (</a:t>
            </a:r>
            <a:r>
              <a:rPr lang="en-US"/>
              <a:t>LSTM, </a:t>
            </a:r>
            <a:r>
              <a:rPr lang="ru-RU"/>
              <a:t>и т.д.)</a:t>
            </a:r>
          </a:p>
          <a:p>
            <a:endParaRPr lang="ru-RU"/>
          </a:p>
          <a:p>
            <a:r>
              <a:rPr lang="ru-RU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2915939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graphicFrame>
        <p:nvGraphicFramePr>
          <p:cNvPr id="30" name="TextBox 1">
            <a:extLst>
              <a:ext uri="{FF2B5EF4-FFF2-40B4-BE49-F238E27FC236}">
                <a16:creationId xmlns:a16="http://schemas.microsoft.com/office/drawing/2014/main" id="{50DAEBBD-B027-8A63-FB15-847032AFC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49549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55B4E6-B807-83A2-C507-8E89634D1DC8}"/>
              </a:ext>
            </a:extLst>
          </p:cNvPr>
          <p:cNvSpPr txBox="1"/>
          <p:nvPr/>
        </p:nvSpPr>
        <p:spPr>
          <a:xfrm>
            <a:off x="717550" y="92616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>
                <a:solidFill>
                  <a:schemeClr val="bg1"/>
                </a:solidFill>
                <a:latin typeface="+mj-lt"/>
              </a:rPr>
              <a:t>Один подход применяется редко!!!</a:t>
            </a:r>
          </a:p>
        </p:txBody>
      </p:sp>
    </p:spTree>
    <p:extLst>
      <p:ext uri="{BB962C8B-B14F-4D97-AF65-F5344CB8AC3E}">
        <p14:creationId xmlns:p14="http://schemas.microsoft.com/office/powerpoint/2010/main" val="2444746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3600" dirty="0">
                <a:solidFill>
                  <a:srgbClr val="FFFFFF"/>
                </a:solidFill>
              </a:rPr>
              <a:t>Практика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85695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0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5" name="Rectangle 12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6" name="Rectangle 14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7" name="Rectangle 16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78" name="Rectangle 1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83C97-348E-8749-F8C4-4FCACBF3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Задания</a:t>
            </a:r>
          </a:p>
        </p:txBody>
      </p:sp>
      <p:sp>
        <p:nvSpPr>
          <p:cNvPr id="79" name="Rectangle 2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0" name="Rectangle 2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1" name="Rectangle 2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graphicFrame>
        <p:nvGraphicFramePr>
          <p:cNvPr id="83" name="TextBox 4">
            <a:extLst>
              <a:ext uri="{FF2B5EF4-FFF2-40B4-BE49-F238E27FC236}">
                <a16:creationId xmlns:a16="http://schemas.microsoft.com/office/drawing/2014/main" id="{1F25C26E-1E27-CDFF-0C90-2B59EE931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928916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972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 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" r="10204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КАК </a:t>
            </a:r>
            <a:r>
              <a:rPr lang="en-US" sz="3600" err="1">
                <a:solidFill>
                  <a:srgbClr val="FFFFFF"/>
                </a:solidFill>
              </a:rPr>
              <a:t>будем</a:t>
            </a:r>
            <a:r>
              <a:rPr lang="en-US" sz="3600">
                <a:solidFill>
                  <a:srgbClr val="FFFFFF"/>
                </a:solidFill>
              </a:rPr>
              <a:t> </a:t>
            </a:r>
            <a:r>
              <a:rPr lang="en-US" sz="3600" err="1">
                <a:solidFill>
                  <a:srgbClr val="FFFFFF"/>
                </a:solidFill>
              </a:rPr>
              <a:t>изучать</a:t>
            </a:r>
            <a:r>
              <a:rPr lang="en-US" sz="3600">
                <a:solidFill>
                  <a:srgbClr val="FFFFFF"/>
                </a:solidFill>
              </a:rPr>
              <a:t>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54797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ACAF-9320-8089-D9D5-4E3345FB9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среды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B6509-8045-31B7-C484-6D8491D4A3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Jupiter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11971-E46B-BCFF-BA5C-66C4F519B8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Extensions</a:t>
            </a:r>
          </a:p>
          <a:p>
            <a:r>
              <a:rPr lang="en-US" dirty="0"/>
              <a:t>Environments</a:t>
            </a:r>
          </a:p>
          <a:p>
            <a:r>
              <a:rPr lang="en-US" dirty="0"/>
              <a:t>Terminal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868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895F-3A1B-55A0-7243-9C32BDD3D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Вспоминаем питон по ходу выполнения заданий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7D77E-44A5-4C14-B02F-476CEBB04C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Генерация шумов</a:t>
            </a:r>
          </a:p>
          <a:p>
            <a:pPr lvl="1"/>
            <a:r>
              <a:rPr lang="ru-RU" dirty="0"/>
              <a:t>Белый</a:t>
            </a:r>
          </a:p>
          <a:p>
            <a:pPr lvl="1"/>
            <a:r>
              <a:rPr lang="ru-RU" dirty="0"/>
              <a:t>Розовый</a:t>
            </a:r>
          </a:p>
          <a:p>
            <a:pPr lvl="1"/>
            <a:r>
              <a:rPr lang="ru-RU" dirty="0"/>
              <a:t>Коричневый</a:t>
            </a:r>
          </a:p>
          <a:p>
            <a:pPr lvl="1"/>
            <a:r>
              <a:rPr lang="ru-RU" dirty="0"/>
              <a:t>Черный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72642-9961-734E-3D9F-91190A9091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Что нужно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en-US" dirty="0" err="1"/>
              <a:t>Numpy</a:t>
            </a:r>
            <a:endParaRPr lang="ru-RU" dirty="0"/>
          </a:p>
          <a:p>
            <a:pPr lvl="1"/>
            <a:r>
              <a:rPr lang="en-US" dirty="0"/>
              <a:t>Matplotlib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6944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895F-3A1B-55A0-7243-9C32BDD3D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Вспоминаем питон по ходу выполнения заданий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7D77E-44A5-4C14-B02F-476CEBB04C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Слушаем шумы</a:t>
            </a:r>
          </a:p>
          <a:p>
            <a:pPr lvl="1"/>
            <a:r>
              <a:rPr lang="ru-RU" dirty="0"/>
              <a:t>Белый</a:t>
            </a:r>
          </a:p>
          <a:p>
            <a:pPr lvl="1"/>
            <a:r>
              <a:rPr lang="ru-RU" dirty="0"/>
              <a:t>Розовый</a:t>
            </a:r>
          </a:p>
          <a:p>
            <a:pPr lvl="1"/>
            <a:r>
              <a:rPr lang="ru-RU" dirty="0"/>
              <a:t>Коричневый</a:t>
            </a:r>
          </a:p>
          <a:p>
            <a:pPr lvl="1"/>
            <a:r>
              <a:rPr lang="ru-RU" dirty="0"/>
              <a:t>Черный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72642-9961-734E-3D9F-91190A9091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Что нужно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en-US" dirty="0" err="1"/>
              <a:t>Sounddevice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8799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9857-68EC-7469-4E6D-23A019A5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шумов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32ACC-7903-F782-EF7C-4D327BB2F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098218"/>
            <a:ext cx="5422390" cy="2161117"/>
          </a:xfrm>
        </p:spPr>
        <p:txBody>
          <a:bodyPr>
            <a:normAutofit/>
          </a:bodyPr>
          <a:lstStyle/>
          <a:p>
            <a:r>
              <a:rPr lang="ru-RU" dirty="0"/>
              <a:t>Белый шум</a:t>
            </a:r>
          </a:p>
          <a:p>
            <a:pPr lvl="1"/>
            <a:r>
              <a:rPr lang="ru-RU" dirty="0"/>
              <a:t>Дискретный белый шум — это просто последовательность независимых (то есть статистически не связанных друг с другом) чисел</a:t>
            </a:r>
          </a:p>
          <a:p>
            <a:pPr lvl="1"/>
            <a:r>
              <a:rPr lang="ru-RU" dirty="0"/>
              <a:t>Белый шум может иметь любое распределение —Гаусса, Пуассона, Коши и так далее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6053B-4230-9F4E-C335-24B9FCFF2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6383" y="2228004"/>
            <a:ext cx="5422392" cy="1200996"/>
          </a:xfrm>
        </p:spPr>
        <p:txBody>
          <a:bodyPr>
            <a:normAutofit/>
          </a:bodyPr>
          <a:lstStyle/>
          <a:p>
            <a:r>
              <a:rPr lang="ru-RU" dirty="0"/>
              <a:t>Розовый шум</a:t>
            </a:r>
          </a:p>
          <a:p>
            <a:pPr lvl="1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прикладных областях известен также как мерцательный (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фликкер-шум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1/f шум</a:t>
            </a:r>
            <a:endParaRPr lang="ru-RU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8645CF-8F90-6195-77A5-E21413DEB6CB}"/>
              </a:ext>
            </a:extLst>
          </p:cNvPr>
          <p:cNvSpPr txBox="1">
            <a:spLocks/>
          </p:cNvSpPr>
          <p:nvPr/>
        </p:nvSpPr>
        <p:spPr>
          <a:xfrm>
            <a:off x="6363443" y="3818362"/>
            <a:ext cx="5422390" cy="2135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Коричневый шум</a:t>
            </a:r>
          </a:p>
          <a:p>
            <a:pPr lvl="1"/>
            <a:r>
              <a:rPr lang="ru-RU" dirty="0"/>
              <a:t>Спектральная плотность красного шума пропорциональна 1/f², где f — частота. Это означает, что на низких частотах шум имеет больше энергии, чем на высоких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Спектральная плотность -  амплитуда каждой спектральной линии  умножаем на период. Эта характеристика не зависит от периода и может служить для описания свойств непериодических сигналов.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8DA52-6B18-E32D-487F-511EBEF8D329}"/>
              </a:ext>
            </a:extLst>
          </p:cNvPr>
          <p:cNvSpPr txBox="1"/>
          <p:nvPr/>
        </p:nvSpPr>
        <p:spPr>
          <a:xfrm>
            <a:off x="329401" y="4744542"/>
            <a:ext cx="6096982" cy="156966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ru-RU" sz="1600" b="0" i="0" dirty="0">
                <a:solidFill>
                  <a:srgbClr val="4A5153"/>
                </a:solidFill>
                <a:effectLst/>
              </a:rPr>
              <a:t>Частота — это свойство повторяющихся сигналов, например, синусоид, но мы можем применять её и для шумов.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ru-RU" sz="1600" b="0" i="0" dirty="0">
                <a:solidFill>
                  <a:srgbClr val="4A5153"/>
                </a:solidFill>
                <a:effectLst/>
              </a:rPr>
              <a:t>Белый шум — самый простой. Он содержит все частоты. Это однородно выбираемые случайные числа.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ru-RU" sz="1600" b="0" i="0" dirty="0">
                <a:solidFill>
                  <a:srgbClr val="4A5153"/>
                </a:solidFill>
                <a:effectLst/>
              </a:rPr>
              <a:t>Белый шум можно превратить в коричневый усреднением.</a:t>
            </a: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ru-RU" sz="1600" b="0" i="0" dirty="0">
                <a:solidFill>
                  <a:srgbClr val="4A5153"/>
                </a:solidFill>
                <a:effectLst/>
              </a:rPr>
              <a:t>Белый шум можно превратить в фиолетовый вычитанием.</a:t>
            </a:r>
          </a:p>
        </p:txBody>
      </p:sp>
    </p:spTree>
    <p:extLst>
      <p:ext uri="{BB962C8B-B14F-4D97-AF65-F5344CB8AC3E}">
        <p14:creationId xmlns:p14="http://schemas.microsoft.com/office/powerpoint/2010/main" val="1553430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F1F8-903C-035C-B7A1-87576F3F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2A32A-594A-0C3C-C3FB-A75AA8A21263}"/>
              </a:ext>
            </a:extLst>
          </p:cNvPr>
          <p:cNvSpPr txBox="1"/>
          <p:nvPr/>
        </p:nvSpPr>
        <p:spPr>
          <a:xfrm>
            <a:off x="678426" y="2111969"/>
            <a:ext cx="10927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Создаем на </a:t>
            </a:r>
            <a:r>
              <a:rPr lang="en-US" dirty="0"/>
              <a:t>GitHub </a:t>
            </a:r>
            <a:r>
              <a:rPr lang="ru-RU" dirty="0"/>
              <a:t>репозиторий  для сдачи домашнего задания по курсу – </a:t>
            </a:r>
            <a:r>
              <a:rPr lang="en-US" dirty="0"/>
              <a:t>public.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ru-RU" dirty="0"/>
              <a:t>В блокноте к лекции – пример кода.  Там же – ячейки-задания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Задания (см ячейки, там есть все формулы и константы)</a:t>
            </a:r>
            <a:r>
              <a:rPr lang="en-US" dirty="0"/>
              <a:t>:</a:t>
            </a:r>
            <a:endParaRPr lang="ru-RU" dirty="0"/>
          </a:p>
          <a:p>
            <a:pPr marL="800100" lvl="1" indent="-342900">
              <a:buAutoNum type="arabicPeriod"/>
            </a:pPr>
            <a:r>
              <a:rPr lang="ru-RU" dirty="0"/>
              <a:t>Генерим розовый шум путем применения преобразования Фурье к белому шуму</a:t>
            </a:r>
          </a:p>
          <a:p>
            <a:pPr marL="800100" lvl="1" indent="-342900">
              <a:buAutoNum type="arabicPeriod"/>
            </a:pPr>
            <a:r>
              <a:rPr lang="ru-RU" dirty="0"/>
              <a:t>Генерим черный шум, как шум абсолютно черного тела при температуре 17 нанокельвинов</a:t>
            </a:r>
          </a:p>
          <a:p>
            <a:pPr marL="800100" lvl="1" indent="-342900">
              <a:buAutoNum type="arabicPeriod"/>
            </a:pPr>
            <a:r>
              <a:rPr lang="ru-RU" dirty="0"/>
              <a:t>Генерируем не зашумленный сигнал по любой функции, которая вам нравится. Зашумляем его любыми шумами, которые вам нравятся. И отрисовываем. (см пример в блокноте, раздел  Генерация временных рядов)</a:t>
            </a:r>
          </a:p>
          <a:p>
            <a:pPr marL="800100" lvl="1" indent="-342900">
              <a:buAutoNum type="arabicPeriod"/>
            </a:pPr>
            <a:endParaRPr lang="ru-RU" dirty="0"/>
          </a:p>
          <a:p>
            <a:pPr marL="360363" lvl="1" indent="-360363">
              <a:buAutoNum type="arabicPeriod"/>
            </a:pPr>
            <a:r>
              <a:rPr lang="ru-RU" dirty="0"/>
              <a:t>Дедлайн – следующая лекция. </a:t>
            </a:r>
            <a:r>
              <a:rPr lang="ru-RU"/>
              <a:t>Блокнот с решением будет выложен после следующей практики.</a:t>
            </a: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6969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C300011-FC29-4481-853E-5E2537982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4F5CF-EEE1-407F-9F91-DAF38BFCF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35DF34-A888-4325-B4A2-13B4077C0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9E8CFA-1FCB-4C13-A1E3-B46F41BA5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B786142-19B2-4A12-9F96-16486BFDA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B088ECE-ADBE-44B1-84A8-2D8A8D13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3992231"/>
            <a:ext cx="10990540" cy="1475013"/>
          </a:xfrm>
        </p:spPr>
        <p:txBody>
          <a:bodyPr rtlCol="0">
            <a:normAutofit/>
          </a:bodyPr>
          <a:lstStyle/>
          <a:p>
            <a:pPr rtl="0"/>
            <a:r>
              <a:rPr lang="en-US" sz="4000">
                <a:solidFill>
                  <a:schemeClr val="bg1"/>
                </a:solidFill>
              </a:rPr>
              <a:t>to be continued</a:t>
            </a:r>
            <a:r>
              <a:rPr lang="ru-RU" sz="4000">
                <a:solidFill>
                  <a:schemeClr val="bg1"/>
                </a:solidFill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5ECAB-C460-D8AA-F62D-1A416579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err="1">
                <a:solidFill>
                  <a:srgbClr val="FFFFFF"/>
                </a:solidFill>
              </a:rPr>
              <a:t>Посещаемость</a:t>
            </a:r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15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ECC42-0B10-4240-A72C-12114DF6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err="1">
                <a:solidFill>
                  <a:srgbClr val="FFFFFF"/>
                </a:solidFill>
              </a:rPr>
              <a:t>Инструменты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для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работы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21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CC01-F6E0-82BD-F983-AECBFB39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1F644-5D05-64D5-4196-4B29A5A1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18" y="2257006"/>
            <a:ext cx="363855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963D7C-F6F2-56EA-0853-BC724A6E153F}"/>
              </a:ext>
            </a:extLst>
          </p:cNvPr>
          <p:cNvSpPr txBox="1"/>
          <p:nvPr/>
        </p:nvSpPr>
        <p:spPr>
          <a:xfrm>
            <a:off x="5987544" y="3109698"/>
            <a:ext cx="4982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https://github.com/marina-cyber/perm__ml_ai</a:t>
            </a:r>
          </a:p>
        </p:txBody>
      </p:sp>
    </p:spTree>
    <p:extLst>
      <p:ext uri="{BB962C8B-B14F-4D97-AF65-F5344CB8AC3E}">
        <p14:creationId xmlns:p14="http://schemas.microsoft.com/office/powerpoint/2010/main" val="1229745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D4D6-8DA9-782F-2CBB-0EEAB982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лежит в репозитории</a:t>
            </a:r>
            <a:r>
              <a:rPr lang="en-US"/>
              <a:t>?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2A1C2-677A-1D4F-FDBE-F6B46B9C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04" y="1901411"/>
            <a:ext cx="8346592" cy="47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80425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20</TotalTime>
  <Words>1970</Words>
  <Application>Microsoft Office PowerPoint</Application>
  <PresentationFormat>Widescreen</PresentationFormat>
  <Paragraphs>297</Paragraphs>
  <Slides>55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Corbel</vt:lpstr>
      <vt:lpstr>Gill Sans MT</vt:lpstr>
      <vt:lpstr>Lato</vt:lpstr>
      <vt:lpstr>Wingdings</vt:lpstr>
      <vt:lpstr>Wingdings 2</vt:lpstr>
      <vt:lpstr>Дивиденд</vt:lpstr>
      <vt:lpstr>Основы обработки временных рядов алгоритмами машинного обучения  и искусственного интеллекта</vt:lpstr>
      <vt:lpstr>Структура курса</vt:lpstr>
      <vt:lpstr>Лекция - Практика</vt:lpstr>
      <vt:lpstr>Коммуникация</vt:lpstr>
      <vt:lpstr>КАК будем изучать?</vt:lpstr>
      <vt:lpstr>Посещаемость</vt:lpstr>
      <vt:lpstr>Инструменты для работы</vt:lpstr>
      <vt:lpstr>GitHub</vt:lpstr>
      <vt:lpstr>Что лежит в репозитории?</vt:lpstr>
      <vt:lpstr>Git</vt:lpstr>
      <vt:lpstr>PowerPoint Presentation</vt:lpstr>
      <vt:lpstr>ПО</vt:lpstr>
      <vt:lpstr>Проект в visual Studio code</vt:lpstr>
      <vt:lpstr>Что будем изучать?</vt:lpstr>
      <vt:lpstr>Прогноз космической погоды</vt:lpstr>
      <vt:lpstr>Результаты</vt:lpstr>
      <vt:lpstr>Результаты</vt:lpstr>
      <vt:lpstr>Прогнозирование движения трендов криптовалют BTC, Solana,  Ethereum в зависимости от прямых и косвенных факторов</vt:lpstr>
      <vt:lpstr>Результаты</vt:lpstr>
      <vt:lpstr>Результаты (только непостредственные факторы)</vt:lpstr>
      <vt:lpstr>Что еще будем изучать и зачем?</vt:lpstr>
      <vt:lpstr>PowerPoint Presentation</vt:lpstr>
      <vt:lpstr>PowerPoint Presentation</vt:lpstr>
      <vt:lpstr>PowerPoint Presentation</vt:lpstr>
      <vt:lpstr>PowerPoint Presentation</vt:lpstr>
      <vt:lpstr>Распознавание объектов</vt:lpstr>
      <vt:lpstr>Почему это возможно?</vt:lpstr>
      <vt:lpstr>Временной ряд</vt:lpstr>
      <vt:lpstr>Что такое анализ временных рядов?</vt:lpstr>
      <vt:lpstr>Немного высшей математики </vt:lpstr>
      <vt:lpstr>Мы можем описать состояние системы по временному ряду</vt:lpstr>
      <vt:lpstr>Временные ряды и шумы</vt:lpstr>
      <vt:lpstr>PowerPoint Presentation</vt:lpstr>
      <vt:lpstr>PowerPoint Presentation</vt:lpstr>
      <vt:lpstr>PowerPoint Presentation</vt:lpstr>
      <vt:lpstr>PowerPoint Presentation</vt:lpstr>
      <vt:lpstr>Ну и зачем это все?</vt:lpstr>
      <vt:lpstr>PowerPoint Presentation</vt:lpstr>
      <vt:lpstr>PowerPoint Presentation</vt:lpstr>
      <vt:lpstr>PowerPoint Presentation</vt:lpstr>
      <vt:lpstr>PowerPoint Presentation</vt:lpstr>
      <vt:lpstr>Методы работы с временными рядами</vt:lpstr>
      <vt:lpstr>PowerPoint Presentation</vt:lpstr>
      <vt:lpstr>Статистические методы</vt:lpstr>
      <vt:lpstr>Динамические</vt:lpstr>
      <vt:lpstr>Методы ИИ</vt:lpstr>
      <vt:lpstr>PowerPoint Presentation</vt:lpstr>
      <vt:lpstr>Практика</vt:lpstr>
      <vt:lpstr>Задания</vt:lpstr>
      <vt:lpstr>Настройка среды</vt:lpstr>
      <vt:lpstr>Вспоминаем питон по ходу выполнения заданий</vt:lpstr>
      <vt:lpstr>Вспоминаем питон по ходу выполнения заданий</vt:lpstr>
      <vt:lpstr>Параметры шумов</vt:lpstr>
      <vt:lpstr>Домашнее задание</vt:lpstr>
      <vt:lpstr>to be continued.....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обработки временных рядов алгоритмами машинного обучения  и искусственного интеллекта</dc:title>
  <dc:creator>Марина Барулина</dc:creator>
  <cp:lastModifiedBy>Марина Барулина</cp:lastModifiedBy>
  <cp:revision>1</cp:revision>
  <dcterms:created xsi:type="dcterms:W3CDTF">2023-09-20T17:09:19Z</dcterms:created>
  <dcterms:modified xsi:type="dcterms:W3CDTF">2023-09-24T19:34:52Z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